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3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7" r:id="rId25"/>
    <p:sldId id="278" r:id="rId26"/>
    <p:sldId id="280" r:id="rId27"/>
    <p:sldId id="281" r:id="rId28"/>
    <p:sldId id="282" r:id="rId29"/>
  </p:sldIdLst>
  <p:sldSz cx="18288000" cy="10287000"/>
  <p:notesSz cx="6858000" cy="9144000"/>
  <p:embeddedFontLst>
    <p:embeddedFont>
      <p:font typeface="Open Sans 1" pitchFamily="2" charset="0"/>
      <p:regular r:id="rId30"/>
    </p:embeddedFont>
    <p:embeddedFont>
      <p:font typeface="Open Sans 1 Bold" pitchFamily="2" charset="0"/>
      <p:regular r:id="rId31"/>
      <p:bold r:id="rId32"/>
    </p:embeddedFont>
    <p:embeddedFont>
      <p:font typeface="Open Sans 2" panose="020B0606030504020204" pitchFamily="34" charset="0"/>
      <p:regular r:id="rId33"/>
    </p:embeddedFont>
    <p:embeddedFont>
      <p:font typeface="Open Sans 2 Bold" panose="020B0806030504020204" pitchFamily="34" charset="0"/>
      <p:regular r:id="rId34"/>
      <p:bold r:id="rId35"/>
    </p:embeddedFont>
    <p:embeddedFont>
      <p:font typeface="Poppins Bo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DD5C0">
                <a:alpha val="100000"/>
              </a:srgbClr>
            </a:gs>
            <a:gs pos="100000">
              <a:srgbClr val="6060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265074"/>
            <a:ext cx="4732629" cy="1206421"/>
            <a:chOff x="0" y="0"/>
            <a:chExt cx="4241050" cy="10811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41050" cy="1081110"/>
            </a:xfrm>
            <a:custGeom>
              <a:avLst/>
              <a:gdLst/>
              <a:ahLst/>
              <a:cxnLst/>
              <a:rect l="l" t="t" r="r" b="b"/>
              <a:pathLst>
                <a:path w="4241050" h="1081110">
                  <a:moveTo>
                    <a:pt x="163586" y="0"/>
                  </a:moveTo>
                  <a:lnTo>
                    <a:pt x="4077464" y="0"/>
                  </a:lnTo>
                  <a:cubicBezTo>
                    <a:pt x="4167810" y="0"/>
                    <a:pt x="4241050" y="73240"/>
                    <a:pt x="4241050" y="163586"/>
                  </a:cubicBezTo>
                  <a:lnTo>
                    <a:pt x="4241050" y="917524"/>
                  </a:lnTo>
                  <a:cubicBezTo>
                    <a:pt x="4241050" y="1007870"/>
                    <a:pt x="4167810" y="1081110"/>
                    <a:pt x="4077464" y="1081110"/>
                  </a:cubicBezTo>
                  <a:lnTo>
                    <a:pt x="163586" y="1081110"/>
                  </a:lnTo>
                  <a:cubicBezTo>
                    <a:pt x="73240" y="1081110"/>
                    <a:pt x="0" y="1007870"/>
                    <a:pt x="0" y="917524"/>
                  </a:cubicBezTo>
                  <a:lnTo>
                    <a:pt x="0" y="163586"/>
                  </a:lnTo>
                  <a:cubicBezTo>
                    <a:pt x="0" y="73240"/>
                    <a:pt x="73240" y="0"/>
                    <a:pt x="1635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41050" cy="1119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6551" y="7727913"/>
            <a:ext cx="8907449" cy="2499539"/>
          </a:xfrm>
          <a:custGeom>
            <a:avLst/>
            <a:gdLst/>
            <a:ahLst/>
            <a:cxnLst/>
            <a:rect l="l" t="t" r="r" b="b"/>
            <a:pathLst>
              <a:path w="8907449" h="2499539">
                <a:moveTo>
                  <a:pt x="0" y="0"/>
                </a:moveTo>
                <a:lnTo>
                  <a:pt x="8907449" y="0"/>
                </a:lnTo>
                <a:lnTo>
                  <a:pt x="8907449" y="2499539"/>
                </a:lnTo>
                <a:lnTo>
                  <a:pt x="0" y="249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8035913" y="3449570"/>
            <a:ext cx="10262560" cy="6837430"/>
          </a:xfrm>
          <a:custGeom>
            <a:avLst/>
            <a:gdLst/>
            <a:ahLst/>
            <a:cxnLst/>
            <a:rect l="l" t="t" r="r" b="b"/>
            <a:pathLst>
              <a:path w="10262560" h="6837430">
                <a:moveTo>
                  <a:pt x="0" y="0"/>
                </a:moveTo>
                <a:lnTo>
                  <a:pt x="10262559" y="0"/>
                </a:lnTo>
                <a:lnTo>
                  <a:pt x="10262559" y="6837430"/>
                </a:lnTo>
                <a:lnTo>
                  <a:pt x="0" y="683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13509159" y="2372446"/>
            <a:ext cx="4789314" cy="3178907"/>
          </a:xfrm>
          <a:custGeom>
            <a:avLst/>
            <a:gdLst/>
            <a:ahLst/>
            <a:cxnLst/>
            <a:rect l="l" t="t" r="r" b="b"/>
            <a:pathLst>
              <a:path w="4789314" h="3178907">
                <a:moveTo>
                  <a:pt x="0" y="0"/>
                </a:moveTo>
                <a:lnTo>
                  <a:pt x="4789313" y="0"/>
                </a:lnTo>
                <a:lnTo>
                  <a:pt x="4789313" y="3178907"/>
                </a:lnTo>
                <a:lnTo>
                  <a:pt x="0" y="3178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rot="-10800000" flipH="1">
            <a:off x="11719408" y="0"/>
            <a:ext cx="6579064" cy="3782962"/>
          </a:xfrm>
          <a:custGeom>
            <a:avLst/>
            <a:gdLst/>
            <a:ahLst/>
            <a:cxnLst/>
            <a:rect l="l" t="t" r="r" b="b"/>
            <a:pathLst>
              <a:path w="6579064" h="3782962">
                <a:moveTo>
                  <a:pt x="6579064" y="0"/>
                </a:moveTo>
                <a:lnTo>
                  <a:pt x="0" y="0"/>
                </a:lnTo>
                <a:lnTo>
                  <a:pt x="0" y="3782962"/>
                </a:lnTo>
                <a:lnTo>
                  <a:pt x="6579064" y="3782962"/>
                </a:lnTo>
                <a:lnTo>
                  <a:pt x="657906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6276532" y="5551353"/>
            <a:ext cx="2454953" cy="2454953"/>
          </a:xfrm>
          <a:custGeom>
            <a:avLst/>
            <a:gdLst/>
            <a:ahLst/>
            <a:cxnLst/>
            <a:rect l="l" t="t" r="r" b="b"/>
            <a:pathLst>
              <a:path w="2454953" h="2454953">
                <a:moveTo>
                  <a:pt x="0" y="0"/>
                </a:moveTo>
                <a:lnTo>
                  <a:pt x="2454953" y="0"/>
                </a:lnTo>
                <a:lnTo>
                  <a:pt x="2454953" y="2454954"/>
                </a:lnTo>
                <a:lnTo>
                  <a:pt x="0" y="245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TextBox 13"/>
          <p:cNvSpPr txBox="1"/>
          <p:nvPr/>
        </p:nvSpPr>
        <p:spPr>
          <a:xfrm>
            <a:off x="1028700" y="300392"/>
            <a:ext cx="12113594" cy="131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61"/>
              </a:lnSpc>
              <a:spcBef>
                <a:spcPct val="0"/>
              </a:spcBef>
            </a:pPr>
            <a:r>
              <a:rPr lang="en-US" sz="73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Aplicación Móvil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513242"/>
            <a:ext cx="10840483" cy="429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444444"/>
                </a:solidFill>
                <a:latin typeface="Poppins Bold"/>
                <a:ea typeface="Poppins Bold"/>
                <a:cs typeface="Poppins Bold"/>
                <a:sym typeface="Poppins Bold"/>
              </a:rPr>
              <a:t>Para el Seguimiento Y Control De La Diabetes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497" y="6536785"/>
            <a:ext cx="5010444" cy="61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0"/>
              </a:lnSpc>
              <a:spcBef>
                <a:spcPct val="0"/>
              </a:spcBef>
            </a:pPr>
            <a:r>
              <a:rPr lang="en-US" sz="1728" b="1" spc="4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AUTOR:</a:t>
            </a:r>
          </a:p>
          <a:p>
            <a:pPr algn="l">
              <a:lnSpc>
                <a:spcPts val="2420"/>
              </a:lnSpc>
              <a:spcBef>
                <a:spcPct val="0"/>
              </a:spcBef>
            </a:pPr>
            <a:r>
              <a:rPr lang="en-US" sz="1728" b="1" spc="4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RAMÓN VALLS MARTÍN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24661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Objetivos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2497" y="3124589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Duración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0098" y="4471099"/>
            <a:ext cx="5168131" cy="9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Acceso a la app mediante Inicio de sesión y registro.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0098" y="5709996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Navegación entre vistas.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0098" y="6491694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Vista del perfil.</a:t>
            </a:r>
          </a:p>
        </p:txBody>
      </p:sp>
      <p:sp>
        <p:nvSpPr>
          <p:cNvPr id="14" name="Freeform 14"/>
          <p:cNvSpPr/>
          <p:nvPr/>
        </p:nvSpPr>
        <p:spPr>
          <a:xfrm>
            <a:off x="8850842" y="4268308"/>
            <a:ext cx="3665720" cy="4114800"/>
          </a:xfrm>
          <a:custGeom>
            <a:avLst/>
            <a:gdLst/>
            <a:ahLst/>
            <a:cxnLst/>
            <a:rect l="l" t="t" r="r" b="b"/>
            <a:pathLst>
              <a:path w="3665720" h="4114800">
                <a:moveTo>
                  <a:pt x="0" y="0"/>
                </a:moveTo>
                <a:lnTo>
                  <a:pt x="3665720" y="0"/>
                </a:lnTo>
                <a:lnTo>
                  <a:pt x="36657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9738083" y="5882047"/>
            <a:ext cx="2417190" cy="126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2"/>
              </a:lnSpc>
            </a:pPr>
            <a:r>
              <a:rPr lang="en-US" sz="7423" b="1">
                <a:solidFill>
                  <a:srgbClr val="DDD5C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36 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7457" y="1582494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Inicio de sesión y registro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3083" y="2919322"/>
            <a:ext cx="5234933" cy="6338978"/>
            <a:chOff x="0" y="0"/>
            <a:chExt cx="6979910" cy="8451971"/>
          </a:xfrm>
        </p:grpSpPr>
        <p:grpSp>
          <p:nvGrpSpPr>
            <p:cNvPr id="11" name="Group 11"/>
            <p:cNvGrpSpPr/>
            <p:nvPr/>
          </p:nvGrpSpPr>
          <p:grpSpPr>
            <a:xfrm>
              <a:off x="1322899" y="0"/>
              <a:ext cx="903667" cy="903667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DDD5C0">
                      <a:alpha val="100000"/>
                    </a:srgbClr>
                  </a:gs>
                  <a:gs pos="100000">
                    <a:srgbClr val="606060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416325" y="1868867"/>
              <a:ext cx="5975510" cy="1065272"/>
            </a:xfrm>
            <a:custGeom>
              <a:avLst/>
              <a:gdLst/>
              <a:ahLst/>
              <a:cxnLst/>
              <a:rect l="l" t="t" r="r" b="b"/>
              <a:pathLst>
                <a:path w="5975510" h="1065272">
                  <a:moveTo>
                    <a:pt x="0" y="0"/>
                  </a:moveTo>
                  <a:lnTo>
                    <a:pt x="5975510" y="0"/>
                  </a:lnTo>
                  <a:lnTo>
                    <a:pt x="5975510" y="1065272"/>
                  </a:lnTo>
                  <a:lnTo>
                    <a:pt x="0" y="1065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6654644"/>
              <a:ext cx="6979910" cy="1797327"/>
            </a:xfrm>
            <a:custGeom>
              <a:avLst/>
              <a:gdLst/>
              <a:ahLst/>
              <a:cxnLst/>
              <a:rect l="l" t="t" r="r" b="b"/>
              <a:pathLst>
                <a:path w="6979910" h="1797327">
                  <a:moveTo>
                    <a:pt x="0" y="0"/>
                  </a:moveTo>
                  <a:lnTo>
                    <a:pt x="6979910" y="0"/>
                  </a:lnTo>
                  <a:lnTo>
                    <a:pt x="6979910" y="1797327"/>
                  </a:lnTo>
                  <a:lnTo>
                    <a:pt x="0" y="1797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98575" y="3419561"/>
              <a:ext cx="6782759" cy="2543535"/>
            </a:xfrm>
            <a:custGeom>
              <a:avLst/>
              <a:gdLst/>
              <a:ahLst/>
              <a:cxnLst/>
              <a:rect l="l" t="t" r="r" b="b"/>
              <a:pathLst>
                <a:path w="6782759" h="2543535">
                  <a:moveTo>
                    <a:pt x="0" y="0"/>
                  </a:moveTo>
                  <a:lnTo>
                    <a:pt x="6782760" y="0"/>
                  </a:lnTo>
                  <a:lnTo>
                    <a:pt x="6782760" y="2543535"/>
                  </a:lnTo>
                  <a:lnTo>
                    <a:pt x="0" y="254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464636" y="25114"/>
              <a:ext cx="3142870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Inicializar Firebase Authentication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43993" y="24418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01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65FAF5B-BD95-0E2E-222D-0563B4BB783B}"/>
              </a:ext>
            </a:extLst>
          </p:cNvPr>
          <p:cNvGrpSpPr/>
          <p:nvPr/>
        </p:nvGrpSpPr>
        <p:grpSpPr>
          <a:xfrm>
            <a:off x="8298689" y="2805250"/>
            <a:ext cx="3457869" cy="7894299"/>
            <a:chOff x="8199776" y="1890114"/>
            <a:chExt cx="3457869" cy="7894299"/>
          </a:xfrm>
        </p:grpSpPr>
        <p:pic>
          <p:nvPicPr>
            <p:cNvPr id="58" name="Imagen 57" descr="Interfaz de usuario gráfica&#10;&#10;Descripción generada automáticamente con confianza media">
              <a:extLst>
                <a:ext uri="{FF2B5EF4-FFF2-40B4-BE49-F238E27FC236}">
                  <a16:creationId xmlns:a16="http://schemas.microsoft.com/office/drawing/2014/main" id="{7E4A2542-802A-9480-555B-5947B47EF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9960" y="3109583"/>
              <a:ext cx="3048877" cy="6453517"/>
            </a:xfrm>
            <a:prstGeom prst="rect">
              <a:avLst/>
            </a:prstGeom>
          </p:spPr>
        </p:pic>
        <p:grpSp>
          <p:nvGrpSpPr>
            <p:cNvPr id="19" name="Group 19"/>
            <p:cNvGrpSpPr/>
            <p:nvPr/>
          </p:nvGrpSpPr>
          <p:grpSpPr>
            <a:xfrm>
              <a:off x="8199776" y="1890114"/>
              <a:ext cx="3457869" cy="7894299"/>
              <a:chOff x="0" y="0"/>
              <a:chExt cx="4610492" cy="10525732"/>
            </a:xfrm>
          </p:grpSpPr>
          <p:grpSp>
            <p:nvGrpSpPr>
              <p:cNvPr id="20" name="Group 20"/>
              <p:cNvGrpSpPr>
                <a:grpSpLocks noChangeAspect="1"/>
              </p:cNvGrpSpPr>
              <p:nvPr/>
            </p:nvGrpSpPr>
            <p:grpSpPr>
              <a:xfrm>
                <a:off x="0" y="1405317"/>
                <a:ext cx="4610492" cy="9120415"/>
                <a:chOff x="0" y="0"/>
                <a:chExt cx="2620010" cy="518287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53340" y="25400"/>
                  <a:ext cx="2513330" cy="513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330" h="5132070">
                      <a:moveTo>
                        <a:pt x="2159000" y="0"/>
                      </a:moveTo>
                      <a:lnTo>
                        <a:pt x="354330" y="0"/>
                      </a:lnTo>
                      <a:cubicBezTo>
                        <a:pt x="158750" y="0"/>
                        <a:pt x="0" y="158750"/>
                        <a:pt x="0" y="354330"/>
                      </a:cubicBezTo>
                      <a:lnTo>
                        <a:pt x="0" y="4777740"/>
                      </a:lnTo>
                      <a:cubicBezTo>
                        <a:pt x="0" y="4973320"/>
                        <a:pt x="158750" y="5132070"/>
                        <a:pt x="354330" y="5132070"/>
                      </a:cubicBezTo>
                      <a:lnTo>
                        <a:pt x="2159000" y="5132070"/>
                      </a:lnTo>
                      <a:cubicBezTo>
                        <a:pt x="2354580" y="5132070"/>
                        <a:pt x="2513330" y="4973320"/>
                        <a:pt x="2513330" y="4777740"/>
                      </a:cubicBezTo>
                      <a:lnTo>
                        <a:pt x="2513330" y="354330"/>
                      </a:lnTo>
                      <a:cubicBezTo>
                        <a:pt x="2513330" y="158750"/>
                        <a:pt x="2354580" y="0"/>
                        <a:pt x="2159000" y="0"/>
                      </a:cubicBezTo>
                      <a:close/>
                      <a:moveTo>
                        <a:pt x="1558290" y="162560"/>
                      </a:moveTo>
                      <a:cubicBezTo>
                        <a:pt x="1576070" y="162560"/>
                        <a:pt x="1590040" y="176530"/>
                        <a:pt x="1590040" y="194310"/>
                      </a:cubicBezTo>
                      <a:cubicBezTo>
                        <a:pt x="1590040" y="212090"/>
                        <a:pt x="1576070" y="226060"/>
                        <a:pt x="1558290" y="226060"/>
                      </a:cubicBezTo>
                      <a:cubicBezTo>
                        <a:pt x="1540510" y="226060"/>
                        <a:pt x="1526540" y="212090"/>
                        <a:pt x="1526540" y="194310"/>
                      </a:cubicBezTo>
                      <a:cubicBezTo>
                        <a:pt x="1526540" y="176530"/>
                        <a:pt x="1541780" y="162560"/>
                        <a:pt x="1558290" y="162560"/>
                      </a:cubicBezTo>
                      <a:close/>
                      <a:moveTo>
                        <a:pt x="1089660" y="172720"/>
                      </a:moveTo>
                      <a:lnTo>
                        <a:pt x="1394460" y="172720"/>
                      </a:lnTo>
                      <a:cubicBezTo>
                        <a:pt x="1405890" y="172720"/>
                        <a:pt x="1416050" y="181610"/>
                        <a:pt x="1416050" y="194310"/>
                      </a:cubicBezTo>
                      <a:cubicBezTo>
                        <a:pt x="1416050" y="207010"/>
                        <a:pt x="1405890" y="215900"/>
                        <a:pt x="1394460" y="215900"/>
                      </a:cubicBezTo>
                      <a:lnTo>
                        <a:pt x="1089660" y="215900"/>
                      </a:lnTo>
                      <a:cubicBezTo>
                        <a:pt x="1078230" y="215900"/>
                        <a:pt x="1068070" y="207010"/>
                        <a:pt x="1068070" y="194310"/>
                      </a:cubicBezTo>
                      <a:cubicBezTo>
                        <a:pt x="1068070" y="181610"/>
                        <a:pt x="1078230" y="172720"/>
                        <a:pt x="1089660" y="172720"/>
                      </a:cubicBezTo>
                      <a:close/>
                      <a:moveTo>
                        <a:pt x="2383790" y="4798060"/>
                      </a:moveTo>
                      <a:cubicBezTo>
                        <a:pt x="2383790" y="4913630"/>
                        <a:pt x="2289810" y="5007610"/>
                        <a:pt x="2174240" y="5007610"/>
                      </a:cubicBezTo>
                      <a:lnTo>
                        <a:pt x="341630" y="5007610"/>
                      </a:lnTo>
                      <a:cubicBezTo>
                        <a:pt x="226060" y="5007610"/>
                        <a:pt x="132080" y="4913630"/>
                        <a:pt x="132080" y="4798060"/>
                      </a:cubicBezTo>
                      <a:lnTo>
                        <a:pt x="132080" y="340360"/>
                      </a:lnTo>
                      <a:cubicBezTo>
                        <a:pt x="132080" y="224790"/>
                        <a:pt x="226060" y="130810"/>
                        <a:pt x="341630" y="130810"/>
                      </a:cubicBezTo>
                      <a:lnTo>
                        <a:pt x="614680" y="130810"/>
                      </a:lnTo>
                      <a:lnTo>
                        <a:pt x="614680" y="187960"/>
                      </a:lnTo>
                      <a:cubicBezTo>
                        <a:pt x="614680" y="252730"/>
                        <a:pt x="668020" y="306070"/>
                        <a:pt x="732790" y="306070"/>
                      </a:cubicBezTo>
                      <a:lnTo>
                        <a:pt x="1783080" y="306070"/>
                      </a:lnTo>
                      <a:cubicBezTo>
                        <a:pt x="1847850" y="306070"/>
                        <a:pt x="1901190" y="252730"/>
                        <a:pt x="1901190" y="187960"/>
                      </a:cubicBezTo>
                      <a:lnTo>
                        <a:pt x="1901190" y="130810"/>
                      </a:lnTo>
                      <a:lnTo>
                        <a:pt x="2172970" y="130810"/>
                      </a:lnTo>
                      <a:cubicBezTo>
                        <a:pt x="2288540" y="130810"/>
                        <a:pt x="2382520" y="224790"/>
                        <a:pt x="2382520" y="340360"/>
                      </a:cubicBezTo>
                      <a:lnTo>
                        <a:pt x="2382520" y="4798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3" name="Freeform 23"/>
                <p:cNvSpPr/>
                <p:nvPr/>
              </p:nvSpPr>
              <p:spPr>
                <a:xfrm>
                  <a:off x="1121410" y="198120"/>
                  <a:ext cx="347980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980" h="43180">
                      <a:moveTo>
                        <a:pt x="326390" y="0"/>
                      </a:moveTo>
                      <a:lnTo>
                        <a:pt x="21590" y="0"/>
                      </a:lnTo>
                      <a:cubicBezTo>
                        <a:pt x="10160" y="0"/>
                        <a:pt x="0" y="8890"/>
                        <a:pt x="0" y="21590"/>
                      </a:cubicBezTo>
                      <a:cubicBezTo>
                        <a:pt x="0" y="34290"/>
                        <a:pt x="10160" y="43180"/>
                        <a:pt x="21590" y="43180"/>
                      </a:cubicBezTo>
                      <a:lnTo>
                        <a:pt x="326390" y="43180"/>
                      </a:lnTo>
                      <a:cubicBezTo>
                        <a:pt x="337820" y="43180"/>
                        <a:pt x="347980" y="34290"/>
                        <a:pt x="347980" y="21590"/>
                      </a:cubicBezTo>
                      <a:cubicBezTo>
                        <a:pt x="347980" y="8890"/>
                        <a:pt x="337820" y="0"/>
                        <a:pt x="326390" y="0"/>
                      </a:cubicBezTo>
                      <a:close/>
                    </a:path>
                  </a:pathLst>
                </a:custGeom>
                <a:solidFill>
                  <a:srgbClr val="606060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4" name="Freeform 24"/>
                <p:cNvSpPr/>
                <p:nvPr/>
              </p:nvSpPr>
              <p:spPr>
                <a:xfrm>
                  <a:off x="1578312" y="187909"/>
                  <a:ext cx="66636" cy="63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" h="63602">
                      <a:moveTo>
                        <a:pt x="33318" y="51"/>
                      </a:moveTo>
                      <a:cubicBezTo>
                        <a:pt x="21941" y="0"/>
                        <a:pt x="11406" y="6040"/>
                        <a:pt x="5703" y="15885"/>
                      </a:cubicBezTo>
                      <a:cubicBezTo>
                        <a:pt x="0" y="25729"/>
                        <a:pt x="0" y="37873"/>
                        <a:pt x="5703" y="47717"/>
                      </a:cubicBezTo>
                      <a:cubicBezTo>
                        <a:pt x="11406" y="57562"/>
                        <a:pt x="21941" y="63602"/>
                        <a:pt x="33318" y="63551"/>
                      </a:cubicBezTo>
                      <a:cubicBezTo>
                        <a:pt x="44695" y="63602"/>
                        <a:pt x="55230" y="57562"/>
                        <a:pt x="60933" y="47717"/>
                      </a:cubicBezTo>
                      <a:cubicBezTo>
                        <a:pt x="66636" y="37873"/>
                        <a:pt x="66636" y="25729"/>
                        <a:pt x="60933" y="15885"/>
                      </a:cubicBezTo>
                      <a:cubicBezTo>
                        <a:pt x="55230" y="6040"/>
                        <a:pt x="44695" y="0"/>
                        <a:pt x="33318" y="51"/>
                      </a:cubicBezTo>
                      <a:close/>
                    </a:path>
                  </a:pathLst>
                </a:custGeom>
                <a:solidFill>
                  <a:srgbClr val="606060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5" name="Freeform 25"/>
                <p:cNvSpPr/>
                <p:nvPr/>
              </p:nvSpPr>
              <p:spPr>
                <a:xfrm>
                  <a:off x="0" y="685800"/>
                  <a:ext cx="27940" cy="21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0" h="213360">
                      <a:moveTo>
                        <a:pt x="0" y="26670"/>
                      </a:moveTo>
                      <a:lnTo>
                        <a:pt x="0" y="185420"/>
                      </a:lnTo>
                      <a:cubicBezTo>
                        <a:pt x="0" y="200660"/>
                        <a:pt x="12700" y="213360"/>
                        <a:pt x="27940" y="21336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B8B8B8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6" name="Freeform 26"/>
                <p:cNvSpPr/>
                <p:nvPr/>
              </p:nvSpPr>
              <p:spPr>
                <a:xfrm>
                  <a:off x="0" y="1057910"/>
                  <a:ext cx="27940" cy="384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0" h="384810">
                      <a:moveTo>
                        <a:pt x="0" y="26670"/>
                      </a:moveTo>
                      <a:lnTo>
                        <a:pt x="0" y="356870"/>
                      </a:lnTo>
                      <a:cubicBezTo>
                        <a:pt x="0" y="372110"/>
                        <a:pt x="12700" y="384810"/>
                        <a:pt x="27940" y="38481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B8B8B8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7" name="Freeform 27"/>
                <p:cNvSpPr/>
                <p:nvPr/>
              </p:nvSpPr>
              <p:spPr>
                <a:xfrm>
                  <a:off x="0" y="1526540"/>
                  <a:ext cx="27940" cy="38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0" h="386080">
                      <a:moveTo>
                        <a:pt x="0" y="27940"/>
                      </a:moveTo>
                      <a:lnTo>
                        <a:pt x="0" y="358140"/>
                      </a:lnTo>
                      <a:cubicBezTo>
                        <a:pt x="0" y="373380"/>
                        <a:pt x="12700" y="386080"/>
                        <a:pt x="27940" y="386080"/>
                      </a:cubicBezTo>
                      <a:lnTo>
                        <a:pt x="27940" y="0"/>
                      </a:lnTo>
                      <a:cubicBezTo>
                        <a:pt x="12700" y="0"/>
                        <a:pt x="0" y="12700"/>
                        <a:pt x="0" y="27940"/>
                      </a:cubicBezTo>
                      <a:close/>
                    </a:path>
                  </a:pathLst>
                </a:custGeom>
                <a:solidFill>
                  <a:srgbClr val="B8B8B8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" name="Freeform 28"/>
                <p:cNvSpPr/>
                <p:nvPr/>
              </p:nvSpPr>
              <p:spPr>
                <a:xfrm>
                  <a:off x="2592070" y="1184910"/>
                  <a:ext cx="27940" cy="61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0" h="618490">
                      <a:moveTo>
                        <a:pt x="0" y="0"/>
                      </a:moveTo>
                      <a:lnTo>
                        <a:pt x="0" y="618490"/>
                      </a:lnTo>
                      <a:cubicBezTo>
                        <a:pt x="15240" y="618490"/>
                        <a:pt x="27940" y="605790"/>
                        <a:pt x="27940" y="590550"/>
                      </a:cubicBezTo>
                      <a:lnTo>
                        <a:pt x="27940" y="27940"/>
                      </a:lnTo>
                      <a:cubicBezTo>
                        <a:pt x="27940" y="12700"/>
                        <a:pt x="152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B8B8B8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9" name="Freeform 29"/>
                <p:cNvSpPr/>
                <p:nvPr/>
              </p:nvSpPr>
              <p:spPr>
                <a:xfrm>
                  <a:off x="27940" y="0"/>
                  <a:ext cx="2564130" cy="5182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130" h="5182870">
                      <a:moveTo>
                        <a:pt x="2564130" y="1184910"/>
                      </a:moveTo>
                      <a:lnTo>
                        <a:pt x="2564130" y="379730"/>
                      </a:lnTo>
                      <a:cubicBezTo>
                        <a:pt x="2564130" y="353060"/>
                        <a:pt x="2561590" y="327660"/>
                        <a:pt x="2556510" y="303530"/>
                      </a:cubicBezTo>
                      <a:cubicBezTo>
                        <a:pt x="2553970" y="290830"/>
                        <a:pt x="2551430" y="279400"/>
                        <a:pt x="2547620" y="266700"/>
                      </a:cubicBezTo>
                      <a:cubicBezTo>
                        <a:pt x="2542540" y="248920"/>
                        <a:pt x="2534920" y="231140"/>
                        <a:pt x="2527300" y="214630"/>
                      </a:cubicBezTo>
                      <a:cubicBezTo>
                        <a:pt x="2522220" y="203200"/>
                        <a:pt x="2515870" y="193040"/>
                        <a:pt x="2509520" y="182880"/>
                      </a:cubicBezTo>
                      <a:cubicBezTo>
                        <a:pt x="2503170" y="172720"/>
                        <a:pt x="2496820" y="162560"/>
                        <a:pt x="2489200" y="152400"/>
                      </a:cubicBezTo>
                      <a:cubicBezTo>
                        <a:pt x="2477770" y="137160"/>
                        <a:pt x="2466340" y="124460"/>
                        <a:pt x="2453640" y="110490"/>
                      </a:cubicBezTo>
                      <a:cubicBezTo>
                        <a:pt x="2444750" y="101600"/>
                        <a:pt x="2435860" y="93980"/>
                        <a:pt x="2426970" y="86360"/>
                      </a:cubicBezTo>
                      <a:cubicBezTo>
                        <a:pt x="2360930" y="31750"/>
                        <a:pt x="2277110" y="0"/>
                        <a:pt x="2185670" y="0"/>
                      </a:cubicBezTo>
                      <a:lnTo>
                        <a:pt x="379730" y="0"/>
                      </a:lnTo>
                      <a:cubicBezTo>
                        <a:pt x="288290" y="0"/>
                        <a:pt x="203200" y="33020"/>
                        <a:pt x="138430" y="86360"/>
                      </a:cubicBezTo>
                      <a:cubicBezTo>
                        <a:pt x="129540" y="93980"/>
                        <a:pt x="120650" y="102870"/>
                        <a:pt x="111760" y="110490"/>
                      </a:cubicBezTo>
                      <a:cubicBezTo>
                        <a:pt x="99060" y="123190"/>
                        <a:pt x="86360" y="137160"/>
                        <a:pt x="76200" y="152400"/>
                      </a:cubicBezTo>
                      <a:cubicBezTo>
                        <a:pt x="68580" y="162560"/>
                        <a:pt x="62230" y="172720"/>
                        <a:pt x="55880" y="182880"/>
                      </a:cubicBezTo>
                      <a:cubicBezTo>
                        <a:pt x="49530" y="193040"/>
                        <a:pt x="43180" y="204470"/>
                        <a:pt x="38100" y="214630"/>
                      </a:cubicBezTo>
                      <a:cubicBezTo>
                        <a:pt x="29210" y="232410"/>
                        <a:pt x="22860" y="248920"/>
                        <a:pt x="16510" y="266700"/>
                      </a:cubicBezTo>
                      <a:cubicBezTo>
                        <a:pt x="12700" y="279400"/>
                        <a:pt x="10160" y="290830"/>
                        <a:pt x="7620" y="303530"/>
                      </a:cubicBezTo>
                      <a:cubicBezTo>
                        <a:pt x="2540" y="327660"/>
                        <a:pt x="0" y="354330"/>
                        <a:pt x="0" y="379730"/>
                      </a:cubicBezTo>
                      <a:lnTo>
                        <a:pt x="0" y="4803140"/>
                      </a:lnTo>
                      <a:cubicBezTo>
                        <a:pt x="0" y="5012690"/>
                        <a:pt x="170180" y="5182870"/>
                        <a:pt x="379730" y="5182870"/>
                      </a:cubicBezTo>
                      <a:lnTo>
                        <a:pt x="2184400" y="5182870"/>
                      </a:lnTo>
                      <a:cubicBezTo>
                        <a:pt x="2393950" y="5182870"/>
                        <a:pt x="2564130" y="5012690"/>
                        <a:pt x="2564130" y="4803140"/>
                      </a:cubicBezTo>
                      <a:lnTo>
                        <a:pt x="2564130" y="1184910"/>
                      </a:lnTo>
                      <a:close/>
                      <a:moveTo>
                        <a:pt x="2538730" y="1184910"/>
                      </a:moveTo>
                      <a:lnTo>
                        <a:pt x="2538730" y="4804410"/>
                      </a:lnTo>
                      <a:cubicBezTo>
                        <a:pt x="2538730" y="4999990"/>
                        <a:pt x="2379980" y="5158740"/>
                        <a:pt x="2184400" y="5158740"/>
                      </a:cubicBezTo>
                      <a:lnTo>
                        <a:pt x="379730" y="5158740"/>
                      </a:lnTo>
                      <a:cubicBezTo>
                        <a:pt x="184150" y="5158740"/>
                        <a:pt x="25400" y="4999990"/>
                        <a:pt x="25400" y="4804410"/>
                      </a:cubicBezTo>
                      <a:lnTo>
                        <a:pt x="25400" y="381000"/>
                      </a:lnTo>
                      <a:cubicBezTo>
                        <a:pt x="25400" y="184150"/>
                        <a:pt x="184150" y="25400"/>
                        <a:pt x="379730" y="25400"/>
                      </a:cubicBezTo>
                      <a:lnTo>
                        <a:pt x="2184400" y="25400"/>
                      </a:lnTo>
                      <a:cubicBezTo>
                        <a:pt x="2379980" y="25400"/>
                        <a:pt x="2538730" y="184150"/>
                        <a:pt x="2538730" y="379730"/>
                      </a:cubicBezTo>
                      <a:lnTo>
                        <a:pt x="2538730" y="1184910"/>
                      </a:lnTo>
                      <a:close/>
                    </a:path>
                  </a:pathLst>
                </a:custGeom>
                <a:solidFill>
                  <a:srgbClr val="E9E9E9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30" name="Group 30"/>
              <p:cNvGrpSpPr/>
              <p:nvPr/>
            </p:nvGrpSpPr>
            <p:grpSpPr>
              <a:xfrm>
                <a:off x="104177" y="0"/>
                <a:ext cx="903667" cy="903667"/>
                <a:chOff x="0" y="0"/>
                <a:chExt cx="812800" cy="812800"/>
              </a:xfrm>
            </p:grpSpPr>
            <p:sp>
              <p:nvSpPr>
                <p:cNvPr id="31" name="Freeform 3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DDD5C0">
                        <a:alpha val="100000"/>
                      </a:srgbClr>
                    </a:gs>
                    <a:gs pos="100000">
                      <a:srgbClr val="606060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32" name="TextBox 32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39"/>
                    </a:lnSpc>
                  </a:pPr>
                  <a:endParaRPr/>
                </a:p>
              </p:txBody>
            </p:sp>
          </p:grpSp>
          <p:sp>
            <p:nvSpPr>
              <p:cNvPr id="33" name="TextBox 33"/>
              <p:cNvSpPr txBox="1"/>
              <p:nvPr/>
            </p:nvSpPr>
            <p:spPr>
              <a:xfrm>
                <a:off x="1277297" y="234664"/>
                <a:ext cx="3142870" cy="44026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799"/>
                  </a:lnSpc>
                  <a:spcBef>
                    <a:spcPct val="0"/>
                  </a:spcBef>
                </a:pPr>
                <a:r>
                  <a:rPr lang="en-US" sz="1999" dirty="0" err="1">
                    <a:solidFill>
                      <a:srgbClr val="FFFFFF"/>
                    </a:solidFill>
                    <a:latin typeface="Open Sans 1"/>
                    <a:ea typeface="Open Sans 1"/>
                    <a:cs typeface="Open Sans 1"/>
                    <a:sym typeface="Open Sans 1"/>
                  </a:rPr>
                  <a:t>Inicio</a:t>
                </a:r>
                <a:r>
                  <a:rPr lang="en-US" sz="1999" dirty="0">
                    <a:solidFill>
                      <a:srgbClr val="FFFFFF"/>
                    </a:solidFill>
                    <a:latin typeface="Open Sans 1"/>
                    <a:ea typeface="Open Sans 1"/>
                    <a:cs typeface="Open Sans 1"/>
                    <a:sym typeface="Open Sans 1"/>
                  </a:rPr>
                  <a:t> de </a:t>
                </a:r>
                <a:r>
                  <a:rPr lang="en-US" sz="1999" dirty="0" err="1">
                    <a:solidFill>
                      <a:srgbClr val="FFFFFF"/>
                    </a:solidFill>
                    <a:latin typeface="Open Sans 1"/>
                    <a:ea typeface="Open Sans 1"/>
                    <a:cs typeface="Open Sans 1"/>
                    <a:sym typeface="Open Sans 1"/>
                  </a:rPr>
                  <a:t>sesión</a:t>
                </a:r>
                <a:endParaRPr lang="en-US" sz="1999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225271" y="244189"/>
                <a:ext cx="661480" cy="3867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sz="1799" b="1" dirty="0">
                    <a:solidFill>
                      <a:srgbClr val="FFFFFF"/>
                    </a:solidFill>
                    <a:latin typeface="Open Sans 1 Bold"/>
                    <a:ea typeface="Open Sans 1 Bold"/>
                    <a:cs typeface="Open Sans 1 Bold"/>
                    <a:sym typeface="Open Sans 1 Bold"/>
                  </a:rPr>
                  <a:t>02</a:t>
                </a:r>
              </a:p>
            </p:txBody>
          </p:sp>
        </p:grp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387C588-6B43-0474-772D-53D7E1BB8C3F}"/>
              </a:ext>
            </a:extLst>
          </p:cNvPr>
          <p:cNvGrpSpPr/>
          <p:nvPr/>
        </p:nvGrpSpPr>
        <p:grpSpPr>
          <a:xfrm>
            <a:off x="12996446" y="2781423"/>
            <a:ext cx="3461950" cy="7881436"/>
            <a:chOff x="12996446" y="2781423"/>
            <a:chExt cx="3461950" cy="7881436"/>
          </a:xfrm>
        </p:grpSpPr>
        <p:pic>
          <p:nvPicPr>
            <p:cNvPr id="61" name="Imagen 60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565C05C1-7B19-B342-826A-96A3199D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8336" y="4038427"/>
              <a:ext cx="2975536" cy="6439809"/>
            </a:xfrm>
            <a:prstGeom prst="rect">
              <a:avLst/>
            </a:prstGeom>
          </p:spPr>
        </p:pic>
        <p:grpSp>
          <p:nvGrpSpPr>
            <p:cNvPr id="35" name="Group 35"/>
            <p:cNvGrpSpPr/>
            <p:nvPr/>
          </p:nvGrpSpPr>
          <p:grpSpPr>
            <a:xfrm>
              <a:off x="12996446" y="2781423"/>
              <a:ext cx="3461950" cy="7881436"/>
              <a:chOff x="0" y="0"/>
              <a:chExt cx="4615934" cy="10508581"/>
            </a:xfrm>
          </p:grpSpPr>
          <p:grpSp>
            <p:nvGrpSpPr>
              <p:cNvPr id="36" name="Group 36"/>
              <p:cNvGrpSpPr>
                <a:grpSpLocks noChangeAspect="1"/>
              </p:cNvGrpSpPr>
              <p:nvPr/>
            </p:nvGrpSpPr>
            <p:grpSpPr>
              <a:xfrm>
                <a:off x="0" y="1388166"/>
                <a:ext cx="4610492" cy="9120415"/>
                <a:chOff x="0" y="0"/>
                <a:chExt cx="2620010" cy="5182870"/>
              </a:xfrm>
            </p:grpSpPr>
            <p:sp>
              <p:nvSpPr>
                <p:cNvPr id="37" name="Freeform 37"/>
                <p:cNvSpPr/>
                <p:nvPr/>
              </p:nvSpPr>
              <p:spPr>
                <a:xfrm>
                  <a:off x="53340" y="25400"/>
                  <a:ext cx="2513330" cy="513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330" h="5132070">
                      <a:moveTo>
                        <a:pt x="2159000" y="0"/>
                      </a:moveTo>
                      <a:lnTo>
                        <a:pt x="354330" y="0"/>
                      </a:lnTo>
                      <a:cubicBezTo>
                        <a:pt x="158750" y="0"/>
                        <a:pt x="0" y="158750"/>
                        <a:pt x="0" y="354330"/>
                      </a:cubicBezTo>
                      <a:lnTo>
                        <a:pt x="0" y="4777740"/>
                      </a:lnTo>
                      <a:cubicBezTo>
                        <a:pt x="0" y="4973320"/>
                        <a:pt x="158750" y="5132070"/>
                        <a:pt x="354330" y="5132070"/>
                      </a:cubicBezTo>
                      <a:lnTo>
                        <a:pt x="2159000" y="5132070"/>
                      </a:lnTo>
                      <a:cubicBezTo>
                        <a:pt x="2354580" y="5132070"/>
                        <a:pt x="2513330" y="4973320"/>
                        <a:pt x="2513330" y="4777740"/>
                      </a:cubicBezTo>
                      <a:lnTo>
                        <a:pt x="2513330" y="354330"/>
                      </a:lnTo>
                      <a:cubicBezTo>
                        <a:pt x="2513330" y="158750"/>
                        <a:pt x="2354580" y="0"/>
                        <a:pt x="2159000" y="0"/>
                      </a:cubicBezTo>
                      <a:close/>
                      <a:moveTo>
                        <a:pt x="1558290" y="162560"/>
                      </a:moveTo>
                      <a:cubicBezTo>
                        <a:pt x="1576070" y="162560"/>
                        <a:pt x="1590040" y="176530"/>
                        <a:pt x="1590040" y="194310"/>
                      </a:cubicBezTo>
                      <a:cubicBezTo>
                        <a:pt x="1590040" y="212090"/>
                        <a:pt x="1576070" y="226060"/>
                        <a:pt x="1558290" y="226060"/>
                      </a:cubicBezTo>
                      <a:cubicBezTo>
                        <a:pt x="1540510" y="226060"/>
                        <a:pt x="1526540" y="212090"/>
                        <a:pt x="1526540" y="194310"/>
                      </a:cubicBezTo>
                      <a:cubicBezTo>
                        <a:pt x="1526540" y="176530"/>
                        <a:pt x="1541780" y="162560"/>
                        <a:pt x="1558290" y="162560"/>
                      </a:cubicBezTo>
                      <a:close/>
                      <a:moveTo>
                        <a:pt x="1089660" y="172720"/>
                      </a:moveTo>
                      <a:lnTo>
                        <a:pt x="1394460" y="172720"/>
                      </a:lnTo>
                      <a:cubicBezTo>
                        <a:pt x="1405890" y="172720"/>
                        <a:pt x="1416050" y="181610"/>
                        <a:pt x="1416050" y="194310"/>
                      </a:cubicBezTo>
                      <a:cubicBezTo>
                        <a:pt x="1416050" y="207010"/>
                        <a:pt x="1405890" y="215900"/>
                        <a:pt x="1394460" y="215900"/>
                      </a:cubicBezTo>
                      <a:lnTo>
                        <a:pt x="1089660" y="215900"/>
                      </a:lnTo>
                      <a:cubicBezTo>
                        <a:pt x="1078230" y="215900"/>
                        <a:pt x="1068070" y="207010"/>
                        <a:pt x="1068070" y="194310"/>
                      </a:cubicBezTo>
                      <a:cubicBezTo>
                        <a:pt x="1068070" y="181610"/>
                        <a:pt x="1078230" y="172720"/>
                        <a:pt x="1089660" y="172720"/>
                      </a:cubicBezTo>
                      <a:close/>
                      <a:moveTo>
                        <a:pt x="2383790" y="4798060"/>
                      </a:moveTo>
                      <a:cubicBezTo>
                        <a:pt x="2383790" y="4913630"/>
                        <a:pt x="2289810" y="5007610"/>
                        <a:pt x="2174240" y="5007610"/>
                      </a:cubicBezTo>
                      <a:lnTo>
                        <a:pt x="341630" y="5007610"/>
                      </a:lnTo>
                      <a:cubicBezTo>
                        <a:pt x="226060" y="5007610"/>
                        <a:pt x="132080" y="4913630"/>
                        <a:pt x="132080" y="4798060"/>
                      </a:cubicBezTo>
                      <a:lnTo>
                        <a:pt x="132080" y="340360"/>
                      </a:lnTo>
                      <a:cubicBezTo>
                        <a:pt x="132080" y="224790"/>
                        <a:pt x="226060" y="130810"/>
                        <a:pt x="341630" y="130810"/>
                      </a:cubicBezTo>
                      <a:lnTo>
                        <a:pt x="614680" y="130810"/>
                      </a:lnTo>
                      <a:lnTo>
                        <a:pt x="614680" y="187960"/>
                      </a:lnTo>
                      <a:cubicBezTo>
                        <a:pt x="614680" y="252730"/>
                        <a:pt x="668020" y="306070"/>
                        <a:pt x="732790" y="306070"/>
                      </a:cubicBezTo>
                      <a:lnTo>
                        <a:pt x="1783080" y="306070"/>
                      </a:lnTo>
                      <a:cubicBezTo>
                        <a:pt x="1847850" y="306070"/>
                        <a:pt x="1901190" y="252730"/>
                        <a:pt x="1901190" y="187960"/>
                      </a:cubicBezTo>
                      <a:lnTo>
                        <a:pt x="1901190" y="130810"/>
                      </a:lnTo>
                      <a:lnTo>
                        <a:pt x="2172970" y="130810"/>
                      </a:lnTo>
                      <a:cubicBezTo>
                        <a:pt x="2288540" y="130810"/>
                        <a:pt x="2382520" y="224790"/>
                        <a:pt x="2382520" y="340360"/>
                      </a:cubicBezTo>
                      <a:lnTo>
                        <a:pt x="2382520" y="4798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39" name="Freeform 39"/>
                <p:cNvSpPr/>
                <p:nvPr/>
              </p:nvSpPr>
              <p:spPr>
                <a:xfrm>
                  <a:off x="1121410" y="198120"/>
                  <a:ext cx="347980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980" h="43180">
                      <a:moveTo>
                        <a:pt x="326390" y="0"/>
                      </a:moveTo>
                      <a:lnTo>
                        <a:pt x="21590" y="0"/>
                      </a:lnTo>
                      <a:cubicBezTo>
                        <a:pt x="10160" y="0"/>
                        <a:pt x="0" y="8890"/>
                        <a:pt x="0" y="21590"/>
                      </a:cubicBezTo>
                      <a:cubicBezTo>
                        <a:pt x="0" y="34290"/>
                        <a:pt x="10160" y="43180"/>
                        <a:pt x="21590" y="43180"/>
                      </a:cubicBezTo>
                      <a:lnTo>
                        <a:pt x="326390" y="43180"/>
                      </a:lnTo>
                      <a:cubicBezTo>
                        <a:pt x="337820" y="43180"/>
                        <a:pt x="347980" y="34290"/>
                        <a:pt x="347980" y="21590"/>
                      </a:cubicBezTo>
                      <a:cubicBezTo>
                        <a:pt x="347980" y="8890"/>
                        <a:pt x="337820" y="0"/>
                        <a:pt x="326390" y="0"/>
                      </a:cubicBezTo>
                      <a:close/>
                    </a:path>
                  </a:pathLst>
                </a:custGeom>
                <a:solidFill>
                  <a:srgbClr val="606060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40" name="Freeform 40"/>
                <p:cNvSpPr/>
                <p:nvPr/>
              </p:nvSpPr>
              <p:spPr>
                <a:xfrm>
                  <a:off x="1578312" y="187909"/>
                  <a:ext cx="66636" cy="63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" h="63602">
                      <a:moveTo>
                        <a:pt x="33318" y="51"/>
                      </a:moveTo>
                      <a:cubicBezTo>
                        <a:pt x="21941" y="0"/>
                        <a:pt x="11406" y="6040"/>
                        <a:pt x="5703" y="15885"/>
                      </a:cubicBezTo>
                      <a:cubicBezTo>
                        <a:pt x="0" y="25729"/>
                        <a:pt x="0" y="37873"/>
                        <a:pt x="5703" y="47717"/>
                      </a:cubicBezTo>
                      <a:cubicBezTo>
                        <a:pt x="11406" y="57562"/>
                        <a:pt x="21941" y="63602"/>
                        <a:pt x="33318" y="63551"/>
                      </a:cubicBezTo>
                      <a:cubicBezTo>
                        <a:pt x="44695" y="63602"/>
                        <a:pt x="55230" y="57562"/>
                        <a:pt x="60933" y="47717"/>
                      </a:cubicBezTo>
                      <a:cubicBezTo>
                        <a:pt x="66636" y="37873"/>
                        <a:pt x="66636" y="25729"/>
                        <a:pt x="60933" y="15885"/>
                      </a:cubicBezTo>
                      <a:cubicBezTo>
                        <a:pt x="55230" y="6040"/>
                        <a:pt x="44695" y="0"/>
                        <a:pt x="33318" y="51"/>
                      </a:cubicBezTo>
                      <a:close/>
                    </a:path>
                  </a:pathLst>
                </a:custGeom>
                <a:solidFill>
                  <a:srgbClr val="606060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41" name="Freeform 41"/>
                <p:cNvSpPr/>
                <p:nvPr/>
              </p:nvSpPr>
              <p:spPr>
                <a:xfrm>
                  <a:off x="0" y="685800"/>
                  <a:ext cx="27940" cy="21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0" h="213360">
                      <a:moveTo>
                        <a:pt x="0" y="26670"/>
                      </a:moveTo>
                      <a:lnTo>
                        <a:pt x="0" y="185420"/>
                      </a:lnTo>
                      <a:cubicBezTo>
                        <a:pt x="0" y="200660"/>
                        <a:pt x="12700" y="213360"/>
                        <a:pt x="27940" y="21336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B8B8B8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42" name="Freeform 42"/>
                <p:cNvSpPr/>
                <p:nvPr/>
              </p:nvSpPr>
              <p:spPr>
                <a:xfrm>
                  <a:off x="0" y="1057910"/>
                  <a:ext cx="27940" cy="384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0" h="384810">
                      <a:moveTo>
                        <a:pt x="0" y="26670"/>
                      </a:moveTo>
                      <a:lnTo>
                        <a:pt x="0" y="356870"/>
                      </a:lnTo>
                      <a:cubicBezTo>
                        <a:pt x="0" y="372110"/>
                        <a:pt x="12700" y="384810"/>
                        <a:pt x="27940" y="384810"/>
                      </a:cubicBezTo>
                      <a:lnTo>
                        <a:pt x="27940" y="0"/>
                      </a:lnTo>
                      <a:cubicBezTo>
                        <a:pt x="12700" y="0"/>
                        <a:pt x="0" y="11430"/>
                        <a:pt x="0" y="26670"/>
                      </a:cubicBezTo>
                      <a:close/>
                    </a:path>
                  </a:pathLst>
                </a:custGeom>
                <a:solidFill>
                  <a:srgbClr val="B8B8B8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43" name="Freeform 43"/>
                <p:cNvSpPr/>
                <p:nvPr/>
              </p:nvSpPr>
              <p:spPr>
                <a:xfrm>
                  <a:off x="0" y="1526540"/>
                  <a:ext cx="27940" cy="386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0" h="386080">
                      <a:moveTo>
                        <a:pt x="0" y="27940"/>
                      </a:moveTo>
                      <a:lnTo>
                        <a:pt x="0" y="358140"/>
                      </a:lnTo>
                      <a:cubicBezTo>
                        <a:pt x="0" y="373380"/>
                        <a:pt x="12700" y="386080"/>
                        <a:pt x="27940" y="386080"/>
                      </a:cubicBezTo>
                      <a:lnTo>
                        <a:pt x="27940" y="0"/>
                      </a:lnTo>
                      <a:cubicBezTo>
                        <a:pt x="12700" y="0"/>
                        <a:pt x="0" y="12700"/>
                        <a:pt x="0" y="27940"/>
                      </a:cubicBezTo>
                      <a:close/>
                    </a:path>
                  </a:pathLst>
                </a:custGeom>
                <a:solidFill>
                  <a:srgbClr val="B8B8B8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44" name="Freeform 44"/>
                <p:cNvSpPr/>
                <p:nvPr/>
              </p:nvSpPr>
              <p:spPr>
                <a:xfrm>
                  <a:off x="2592070" y="1184910"/>
                  <a:ext cx="27940" cy="61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0" h="618490">
                      <a:moveTo>
                        <a:pt x="0" y="0"/>
                      </a:moveTo>
                      <a:lnTo>
                        <a:pt x="0" y="618490"/>
                      </a:lnTo>
                      <a:cubicBezTo>
                        <a:pt x="15240" y="618490"/>
                        <a:pt x="27940" y="605790"/>
                        <a:pt x="27940" y="590550"/>
                      </a:cubicBezTo>
                      <a:lnTo>
                        <a:pt x="27940" y="27940"/>
                      </a:lnTo>
                      <a:cubicBezTo>
                        <a:pt x="27940" y="12700"/>
                        <a:pt x="152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B8B8B8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45" name="Freeform 45"/>
                <p:cNvSpPr/>
                <p:nvPr/>
              </p:nvSpPr>
              <p:spPr>
                <a:xfrm>
                  <a:off x="27940" y="0"/>
                  <a:ext cx="2564130" cy="5182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130" h="5182870">
                      <a:moveTo>
                        <a:pt x="2564130" y="1184910"/>
                      </a:moveTo>
                      <a:lnTo>
                        <a:pt x="2564130" y="379730"/>
                      </a:lnTo>
                      <a:cubicBezTo>
                        <a:pt x="2564130" y="353060"/>
                        <a:pt x="2561590" y="327660"/>
                        <a:pt x="2556510" y="303530"/>
                      </a:cubicBezTo>
                      <a:cubicBezTo>
                        <a:pt x="2553970" y="290830"/>
                        <a:pt x="2551430" y="279400"/>
                        <a:pt x="2547620" y="266700"/>
                      </a:cubicBezTo>
                      <a:cubicBezTo>
                        <a:pt x="2542540" y="248920"/>
                        <a:pt x="2534920" y="231140"/>
                        <a:pt x="2527300" y="214630"/>
                      </a:cubicBezTo>
                      <a:cubicBezTo>
                        <a:pt x="2522220" y="203200"/>
                        <a:pt x="2515870" y="193040"/>
                        <a:pt x="2509520" y="182880"/>
                      </a:cubicBezTo>
                      <a:cubicBezTo>
                        <a:pt x="2503170" y="172720"/>
                        <a:pt x="2496820" y="162560"/>
                        <a:pt x="2489200" y="152400"/>
                      </a:cubicBezTo>
                      <a:cubicBezTo>
                        <a:pt x="2477770" y="137160"/>
                        <a:pt x="2466340" y="124460"/>
                        <a:pt x="2453640" y="110490"/>
                      </a:cubicBezTo>
                      <a:cubicBezTo>
                        <a:pt x="2444750" y="101600"/>
                        <a:pt x="2435860" y="93980"/>
                        <a:pt x="2426970" y="86360"/>
                      </a:cubicBezTo>
                      <a:cubicBezTo>
                        <a:pt x="2360930" y="31750"/>
                        <a:pt x="2277110" y="0"/>
                        <a:pt x="2185670" y="0"/>
                      </a:cubicBezTo>
                      <a:lnTo>
                        <a:pt x="379730" y="0"/>
                      </a:lnTo>
                      <a:cubicBezTo>
                        <a:pt x="288290" y="0"/>
                        <a:pt x="203200" y="33020"/>
                        <a:pt x="138430" y="86360"/>
                      </a:cubicBezTo>
                      <a:cubicBezTo>
                        <a:pt x="129540" y="93980"/>
                        <a:pt x="120650" y="102870"/>
                        <a:pt x="111760" y="110490"/>
                      </a:cubicBezTo>
                      <a:cubicBezTo>
                        <a:pt x="99060" y="123190"/>
                        <a:pt x="86360" y="137160"/>
                        <a:pt x="76200" y="152400"/>
                      </a:cubicBezTo>
                      <a:cubicBezTo>
                        <a:pt x="68580" y="162560"/>
                        <a:pt x="62230" y="172720"/>
                        <a:pt x="55880" y="182880"/>
                      </a:cubicBezTo>
                      <a:cubicBezTo>
                        <a:pt x="49530" y="193040"/>
                        <a:pt x="43180" y="204470"/>
                        <a:pt x="38100" y="214630"/>
                      </a:cubicBezTo>
                      <a:cubicBezTo>
                        <a:pt x="29210" y="232410"/>
                        <a:pt x="22860" y="248920"/>
                        <a:pt x="16510" y="266700"/>
                      </a:cubicBezTo>
                      <a:cubicBezTo>
                        <a:pt x="12700" y="279400"/>
                        <a:pt x="10160" y="290830"/>
                        <a:pt x="7620" y="303530"/>
                      </a:cubicBezTo>
                      <a:cubicBezTo>
                        <a:pt x="2540" y="327660"/>
                        <a:pt x="0" y="354330"/>
                        <a:pt x="0" y="379730"/>
                      </a:cubicBezTo>
                      <a:lnTo>
                        <a:pt x="0" y="4803140"/>
                      </a:lnTo>
                      <a:cubicBezTo>
                        <a:pt x="0" y="5012690"/>
                        <a:pt x="170180" y="5182870"/>
                        <a:pt x="379730" y="5182870"/>
                      </a:cubicBezTo>
                      <a:lnTo>
                        <a:pt x="2184400" y="5182870"/>
                      </a:lnTo>
                      <a:cubicBezTo>
                        <a:pt x="2393950" y="5182870"/>
                        <a:pt x="2564130" y="5012690"/>
                        <a:pt x="2564130" y="4803140"/>
                      </a:cubicBezTo>
                      <a:lnTo>
                        <a:pt x="2564130" y="1184910"/>
                      </a:lnTo>
                      <a:close/>
                      <a:moveTo>
                        <a:pt x="2538730" y="1184910"/>
                      </a:moveTo>
                      <a:lnTo>
                        <a:pt x="2538730" y="4804410"/>
                      </a:lnTo>
                      <a:cubicBezTo>
                        <a:pt x="2538730" y="4999990"/>
                        <a:pt x="2379980" y="5158740"/>
                        <a:pt x="2184400" y="5158740"/>
                      </a:cubicBezTo>
                      <a:lnTo>
                        <a:pt x="379730" y="5158740"/>
                      </a:lnTo>
                      <a:cubicBezTo>
                        <a:pt x="184150" y="5158740"/>
                        <a:pt x="25400" y="4999990"/>
                        <a:pt x="25400" y="4804410"/>
                      </a:cubicBezTo>
                      <a:lnTo>
                        <a:pt x="25400" y="381000"/>
                      </a:lnTo>
                      <a:cubicBezTo>
                        <a:pt x="25400" y="184150"/>
                        <a:pt x="184150" y="25400"/>
                        <a:pt x="379730" y="25400"/>
                      </a:cubicBezTo>
                      <a:lnTo>
                        <a:pt x="2184400" y="25400"/>
                      </a:lnTo>
                      <a:cubicBezTo>
                        <a:pt x="2379980" y="25400"/>
                        <a:pt x="2538730" y="184150"/>
                        <a:pt x="2538730" y="379730"/>
                      </a:cubicBezTo>
                      <a:lnTo>
                        <a:pt x="2538730" y="1184910"/>
                      </a:lnTo>
                      <a:close/>
                    </a:path>
                  </a:pathLst>
                </a:custGeom>
                <a:solidFill>
                  <a:srgbClr val="E9E9E9"/>
                </a:solidFill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46" name="Group 46"/>
              <p:cNvGrpSpPr/>
              <p:nvPr/>
            </p:nvGrpSpPr>
            <p:grpSpPr>
              <a:xfrm>
                <a:off x="98126" y="0"/>
                <a:ext cx="903667" cy="903667"/>
                <a:chOff x="0" y="0"/>
                <a:chExt cx="812800" cy="812800"/>
              </a:xfrm>
            </p:grpSpPr>
            <p:sp>
              <p:nvSpPr>
                <p:cNvPr id="47" name="Freeform 4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DDD5C0">
                        <a:alpha val="100000"/>
                      </a:srgbClr>
                    </a:gs>
                    <a:gs pos="100000">
                      <a:srgbClr val="606060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48" name="TextBox 48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239"/>
                    </a:lnSpc>
                  </a:pPr>
                  <a:endParaRPr/>
                </a:p>
              </p:txBody>
            </p:sp>
          </p:grpSp>
          <p:sp>
            <p:nvSpPr>
              <p:cNvPr id="49" name="TextBox 49"/>
              <p:cNvSpPr txBox="1"/>
              <p:nvPr/>
            </p:nvSpPr>
            <p:spPr>
              <a:xfrm>
                <a:off x="1268493" y="234664"/>
                <a:ext cx="3347441" cy="44026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799"/>
                  </a:lnSpc>
                  <a:spcBef>
                    <a:spcPct val="0"/>
                  </a:spcBef>
                </a:pPr>
                <a:r>
                  <a:rPr lang="en-US" sz="1999">
                    <a:solidFill>
                      <a:srgbClr val="FFFFFF"/>
                    </a:solidFill>
                    <a:latin typeface="Open Sans 1"/>
                    <a:ea typeface="Open Sans 1"/>
                    <a:cs typeface="Open Sans 1"/>
                    <a:sym typeface="Open Sans 1"/>
                  </a:rPr>
                  <a:t>Registro</a:t>
                </a:r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219219" y="244189"/>
                <a:ext cx="661480" cy="3867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sz="1799" b="1">
                    <a:solidFill>
                      <a:srgbClr val="FFFFFF"/>
                    </a:solidFill>
                    <a:latin typeface="Open Sans 1 Bold"/>
                    <a:ea typeface="Open Sans 1 Bold"/>
                    <a:cs typeface="Open Sans 1 Bold"/>
                    <a:sym typeface="Open Sans 1 Bold"/>
                  </a:rPr>
                  <a:t>03</a:t>
                </a: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1228" y="3786486"/>
            <a:ext cx="11322086" cy="5176377"/>
            <a:chOff x="0" y="0"/>
            <a:chExt cx="15096114" cy="6901836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3488115" cy="6901836"/>
              <a:chOff x="0" y="0"/>
              <a:chExt cx="2620010" cy="51841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479" b="-1722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3869478" y="0"/>
              <a:ext cx="3488115" cy="6901836"/>
              <a:chOff x="0" y="0"/>
              <a:chExt cx="2620010" cy="518414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b="-1116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7738883" y="0"/>
              <a:ext cx="3488115" cy="6901836"/>
              <a:chOff x="0" y="0"/>
              <a:chExt cx="2620010" cy="518414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" r="-38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>
              <a:off x="11607999" y="0"/>
              <a:ext cx="3488115" cy="6901836"/>
              <a:chOff x="0" y="0"/>
              <a:chExt cx="2620010" cy="518414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8" r="-38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49" name="TextBox 49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1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97457" y="1582494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Navegación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2693012" y="3041289"/>
            <a:ext cx="5367933" cy="6581060"/>
            <a:chOff x="0" y="0"/>
            <a:chExt cx="7157244" cy="8774747"/>
          </a:xfrm>
        </p:grpSpPr>
        <p:sp>
          <p:nvSpPr>
            <p:cNvPr id="52" name="Freeform 52"/>
            <p:cNvSpPr/>
            <p:nvPr/>
          </p:nvSpPr>
          <p:spPr>
            <a:xfrm>
              <a:off x="0" y="659234"/>
              <a:ext cx="6543132" cy="8115513"/>
            </a:xfrm>
            <a:custGeom>
              <a:avLst/>
              <a:gdLst/>
              <a:ahLst/>
              <a:cxnLst/>
              <a:rect l="l" t="t" r="r" b="b"/>
              <a:pathLst>
                <a:path w="6543132" h="8115513">
                  <a:moveTo>
                    <a:pt x="0" y="0"/>
                  </a:moveTo>
                  <a:lnTo>
                    <a:pt x="6543132" y="0"/>
                  </a:lnTo>
                  <a:lnTo>
                    <a:pt x="6543132" y="8115513"/>
                  </a:lnTo>
                  <a:lnTo>
                    <a:pt x="0" y="8115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7157244" cy="484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Tab.Navigator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5A78013-40A0-94BB-4F46-39954569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756" y="2846616"/>
            <a:ext cx="3210029" cy="694730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8700" y="2658102"/>
            <a:ext cx="3682278" cy="7286020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8" r="-3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563" y="2865329"/>
            <a:ext cx="3842032" cy="3116371"/>
          </a:xfrm>
          <a:custGeom>
            <a:avLst/>
            <a:gdLst/>
            <a:ahLst/>
            <a:cxnLst/>
            <a:rect l="l" t="t" r="r" b="b"/>
            <a:pathLst>
              <a:path w="6148250" h="4162878">
                <a:moveTo>
                  <a:pt x="0" y="0"/>
                </a:moveTo>
                <a:lnTo>
                  <a:pt x="6148250" y="0"/>
                </a:lnTo>
                <a:lnTo>
                  <a:pt x="6148250" y="4162878"/>
                </a:lnTo>
                <a:lnTo>
                  <a:pt x="0" y="4162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6F42671-FAEC-5B44-23E9-397C5E011B91}"/>
              </a:ext>
            </a:extLst>
          </p:cNvPr>
          <p:cNvGrpSpPr/>
          <p:nvPr/>
        </p:nvGrpSpPr>
        <p:grpSpPr>
          <a:xfrm>
            <a:off x="6265390" y="2693800"/>
            <a:ext cx="3744818" cy="7273486"/>
            <a:chOff x="13418092" y="2633147"/>
            <a:chExt cx="3694890" cy="7309184"/>
          </a:xfrm>
        </p:grpSpPr>
        <p:pic>
          <p:nvPicPr>
            <p:cNvPr id="32" name="Imagen 31" descr="Interfaz de usuario gráfica, Texto, Aplicación, Chat o mensaje de texto&#10;&#10;Descripción generada automáticamente">
              <a:extLst>
                <a:ext uri="{FF2B5EF4-FFF2-40B4-BE49-F238E27FC236}">
                  <a16:creationId xmlns:a16="http://schemas.microsoft.com/office/drawing/2014/main" id="{D3E7FE61-349A-20B4-8546-50F222711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7277" y="2877646"/>
              <a:ext cx="3176520" cy="6854071"/>
            </a:xfrm>
            <a:prstGeom prst="rect">
              <a:avLst/>
            </a:prstGeom>
          </p:spPr>
        </p:pic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418092" y="2633147"/>
              <a:ext cx="3694890" cy="7309184"/>
              <a:chOff x="0" y="0"/>
              <a:chExt cx="2620010" cy="51828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7457" y="1582494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Vista Perfil y cierre de sesión</a:t>
            </a:r>
          </a:p>
        </p:txBody>
      </p:sp>
      <p:grpSp>
        <p:nvGrpSpPr>
          <p:cNvPr id="36" name="Group 19">
            <a:extLst>
              <a:ext uri="{FF2B5EF4-FFF2-40B4-BE49-F238E27FC236}">
                <a16:creationId xmlns:a16="http://schemas.microsoft.com/office/drawing/2014/main" id="{99476573-2FF5-8437-E3DF-A88C525B8CD2}"/>
              </a:ext>
            </a:extLst>
          </p:cNvPr>
          <p:cNvGrpSpPr>
            <a:grpSpLocks noChangeAspect="1"/>
          </p:cNvGrpSpPr>
          <p:nvPr/>
        </p:nvGrpSpPr>
        <p:grpSpPr>
          <a:xfrm>
            <a:off x="14364362" y="2677472"/>
            <a:ext cx="3744818" cy="7273486"/>
            <a:chOff x="0" y="0"/>
            <a:chExt cx="2620010" cy="5182870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024881E8-1FCE-EA72-20A9-29727D157829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6EB86D6-02B5-7FBF-647B-A4BAEFF50412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21953E84-D8AF-8EE0-520D-6239DDE2B9CE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0A340DD-5AF6-6A51-EA8A-A8B97E1D6CA1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69A090CC-43F3-F18D-EC3F-7056560595FF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3D1A7236-CC23-CF56-8161-EF9EEC1A3454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5C7E9BBC-3E70-0C50-BD81-C82DCC10FFC2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62034219-82B4-D793-8E13-7BDA9311BA63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51" name="Imagen 50" descr="Imagen que contiene computadora, tabla&#10;&#10;Descripción generada automáticamente">
            <a:extLst>
              <a:ext uri="{FF2B5EF4-FFF2-40B4-BE49-F238E27FC236}">
                <a16:creationId xmlns:a16="http://schemas.microsoft.com/office/drawing/2014/main" id="{79F7E411-5DDC-E519-BAF0-7FF475190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360687"/>
            <a:ext cx="3166225" cy="221866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50842" y="4268308"/>
            <a:ext cx="3665720" cy="4114800"/>
          </a:xfrm>
          <a:custGeom>
            <a:avLst/>
            <a:gdLst/>
            <a:ahLst/>
            <a:cxnLst/>
            <a:rect l="l" t="t" r="r" b="b"/>
            <a:pathLst>
              <a:path w="3665720" h="4114800">
                <a:moveTo>
                  <a:pt x="0" y="0"/>
                </a:moveTo>
                <a:lnTo>
                  <a:pt x="3665720" y="0"/>
                </a:lnTo>
                <a:lnTo>
                  <a:pt x="36657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24661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Objetivos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2497" y="3124661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Duración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38083" y="5882047"/>
            <a:ext cx="2417190" cy="126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2"/>
              </a:lnSpc>
            </a:pPr>
            <a:r>
              <a:rPr lang="en-US" sz="7423" b="1">
                <a:solidFill>
                  <a:srgbClr val="DDD5C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65 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0098" y="4695178"/>
            <a:ext cx="5168131" cy="9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Vista completa de la sección alimentación.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0098" y="5680558"/>
            <a:ext cx="5168131" cy="9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Conexión con Firestore para almacenar datos.</a:t>
            </a:r>
          </a:p>
        </p:txBody>
      </p:sp>
      <p:pic>
        <p:nvPicPr>
          <p:cNvPr id="16" name="Imagen 1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CAD5964-D905-91A2-8C2D-40E4B1C35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175" y="6576862"/>
            <a:ext cx="2278281" cy="3201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DA0BBC4-2B39-7DA2-7DFF-EB051B57F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741" y="2333728"/>
            <a:ext cx="3448336" cy="7463068"/>
          </a:xfrm>
          <a:prstGeom prst="rect">
            <a:avLst/>
          </a:prstGeom>
        </p:spPr>
      </p:pic>
      <p:pic>
        <p:nvPicPr>
          <p:cNvPr id="46" name="Imagen 4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988F361-C38C-4075-12BA-CC522847D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15" y="1431995"/>
            <a:ext cx="3461339" cy="7552012"/>
          </a:xfrm>
          <a:prstGeom prst="rect">
            <a:avLst/>
          </a:prstGeom>
        </p:spPr>
      </p:pic>
      <p:pic>
        <p:nvPicPr>
          <p:cNvPr id="42" name="Imagen 4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679AB7E-DB7C-34DF-FD3E-9BA727DDF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93" y="354535"/>
            <a:ext cx="3462217" cy="74931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55568" y="0"/>
            <a:ext cx="4321157" cy="10287000"/>
            <a:chOff x="0" y="0"/>
            <a:chExt cx="1146402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6402" cy="2709333"/>
            </a:xfrm>
            <a:custGeom>
              <a:avLst/>
              <a:gdLst/>
              <a:ahLst/>
              <a:cxnLst/>
              <a:rect l="l" t="t" r="r" b="b"/>
              <a:pathLst>
                <a:path w="1146402" h="2709333">
                  <a:moveTo>
                    <a:pt x="0" y="0"/>
                  </a:moveTo>
                  <a:lnTo>
                    <a:pt x="1146402" y="0"/>
                  </a:lnTo>
                  <a:lnTo>
                    <a:pt x="11464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464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7249" y="1909369"/>
            <a:ext cx="1042538" cy="47625"/>
            <a:chOff x="0" y="0"/>
            <a:chExt cx="27457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27249" y="840199"/>
            <a:ext cx="3080379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2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525887" y="114024"/>
            <a:ext cx="4031030" cy="7974131"/>
            <a:chOff x="0" y="0"/>
            <a:chExt cx="2620010" cy="518287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27249" y="2233219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Vista Comidas</a:t>
            </a:r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F2523877-9EA6-BBB1-9871-E0B3B5ACFF02}"/>
              </a:ext>
            </a:extLst>
          </p:cNvPr>
          <p:cNvGrpSpPr>
            <a:grpSpLocks noChangeAspect="1"/>
          </p:cNvGrpSpPr>
          <p:nvPr/>
        </p:nvGrpSpPr>
        <p:grpSpPr>
          <a:xfrm>
            <a:off x="9151570" y="1220936"/>
            <a:ext cx="4031030" cy="7974131"/>
            <a:chOff x="0" y="0"/>
            <a:chExt cx="2620010" cy="5182870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CF9A0DB-3D37-147F-0BEC-98B49F8E66DC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D533026-4DF1-E511-5666-0B17DD2063D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16E650A-8257-2016-BC91-431D096D72A2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95B7B2D-61EB-6763-1AC2-6F96E843D68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34977F7-0D51-C008-6CB7-380A978E9552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23DBDE5-8ADF-678D-0F8A-6134D911F988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DA618DDC-8972-45EA-56BE-8A1FA18CFC5D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DEBD9876-3E80-991A-D244-5DD35B5AE64B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E4C1A048-D82C-B603-32A1-092BAFF4DECA}"/>
              </a:ext>
            </a:extLst>
          </p:cNvPr>
          <p:cNvGrpSpPr>
            <a:grpSpLocks noChangeAspect="1"/>
          </p:cNvGrpSpPr>
          <p:nvPr/>
        </p:nvGrpSpPr>
        <p:grpSpPr>
          <a:xfrm>
            <a:off x="13748394" y="2080614"/>
            <a:ext cx="4031030" cy="7974131"/>
            <a:chOff x="0" y="0"/>
            <a:chExt cx="2620010" cy="5182870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24E81B52-FD27-D35E-767A-7CBA477423E0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7773DA27-BD32-9286-C2AA-DCE02C478CBE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96288C0A-1161-5850-96C8-B44F6821FB0B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4838021D-B44D-80F2-52F9-480B8DC3EFF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58FDD885-8635-2E7A-45AE-477CEA30A8EE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06B29CE-0369-9A23-4810-08CCE58C5ED2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5E5D5C83-206A-ED8D-41B8-D2AB32E9A0C1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3F1F64F9-C973-1FBC-5D42-14933A0B6BD3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24519" y="0"/>
            <a:ext cx="4321157" cy="10287000"/>
            <a:chOff x="0" y="0"/>
            <a:chExt cx="1146402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6402" cy="2709333"/>
            </a:xfrm>
            <a:custGeom>
              <a:avLst/>
              <a:gdLst/>
              <a:ahLst/>
              <a:cxnLst/>
              <a:rect l="l" t="t" r="r" b="b"/>
              <a:pathLst>
                <a:path w="1146402" h="2709333">
                  <a:moveTo>
                    <a:pt x="0" y="0"/>
                  </a:moveTo>
                  <a:lnTo>
                    <a:pt x="1146402" y="0"/>
                  </a:lnTo>
                  <a:lnTo>
                    <a:pt x="11464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464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7249" y="1909369"/>
            <a:ext cx="1042538" cy="47625"/>
            <a:chOff x="0" y="0"/>
            <a:chExt cx="27457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27249" y="840199"/>
            <a:ext cx="3080379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2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D1E7696-D552-576E-5A9E-5C438F565742}"/>
              </a:ext>
            </a:extLst>
          </p:cNvPr>
          <p:cNvGrpSpPr/>
          <p:nvPr/>
        </p:nvGrpSpPr>
        <p:grpSpPr>
          <a:xfrm>
            <a:off x="4525887" y="114024"/>
            <a:ext cx="4031030" cy="7974131"/>
            <a:chOff x="4525887" y="114024"/>
            <a:chExt cx="4031030" cy="7974131"/>
          </a:xfrm>
        </p:grpSpPr>
        <p:pic>
          <p:nvPicPr>
            <p:cNvPr id="4" name="Imagen 3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C614E354-8F47-8F4F-5E39-26E5BB9A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062" y="293585"/>
              <a:ext cx="3518541" cy="7615007"/>
            </a:xfrm>
            <a:prstGeom prst="rect">
              <a:avLst/>
            </a:prstGeom>
          </p:spPr>
        </p:pic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4525887" y="114024"/>
              <a:ext cx="4031030" cy="7974131"/>
              <a:chOff x="0" y="0"/>
              <a:chExt cx="2620010" cy="51828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627249" y="2233219"/>
            <a:ext cx="5367933" cy="45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Filtros</a:t>
            </a:r>
            <a:endParaRPr lang="en-US" sz="2700" b="1" dirty="0">
              <a:solidFill>
                <a:srgbClr val="FFFF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41" name="Imagen 4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808E99D-3C7C-2E91-CE5E-8BD9F8CF2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72" b="23968"/>
          <a:stretch/>
        </p:blipFill>
        <p:spPr>
          <a:xfrm>
            <a:off x="4846216" y="8346967"/>
            <a:ext cx="3150430" cy="1695050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30830C26-2195-F78D-DB5D-0C4138BEA149}"/>
              </a:ext>
            </a:extLst>
          </p:cNvPr>
          <p:cNvGrpSpPr/>
          <p:nvPr/>
        </p:nvGrpSpPr>
        <p:grpSpPr>
          <a:xfrm>
            <a:off x="9151570" y="1220936"/>
            <a:ext cx="4031030" cy="7974131"/>
            <a:chOff x="9151570" y="1220936"/>
            <a:chExt cx="4031030" cy="7974131"/>
          </a:xfrm>
        </p:grpSpPr>
        <p:pic>
          <p:nvPicPr>
            <p:cNvPr id="44" name="Imagen 43" descr="Interfaz de usuario gráfica, Sitio web&#10;&#10;Descripción generada automáticamente">
              <a:extLst>
                <a:ext uri="{FF2B5EF4-FFF2-40B4-BE49-F238E27FC236}">
                  <a16:creationId xmlns:a16="http://schemas.microsoft.com/office/drawing/2014/main" id="{D2428672-BB83-BC1A-75F5-444F61BF0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0448" y="1390968"/>
              <a:ext cx="3546304" cy="7675096"/>
            </a:xfrm>
            <a:prstGeom prst="rect">
              <a:avLst/>
            </a:prstGeom>
          </p:spPr>
        </p:pic>
        <p:grpSp>
          <p:nvGrpSpPr>
            <p:cNvPr id="23" name="Group 12">
              <a:extLst>
                <a:ext uri="{FF2B5EF4-FFF2-40B4-BE49-F238E27FC236}">
                  <a16:creationId xmlns:a16="http://schemas.microsoft.com/office/drawing/2014/main" id="{F2523877-9EA6-BBB1-9871-E0B3B5ACFF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1570" y="1220936"/>
              <a:ext cx="4031030" cy="7974131"/>
              <a:chOff x="0" y="0"/>
              <a:chExt cx="2620010" cy="5182870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ECF9A0DB-3D37-147F-0BEC-98B49F8E66DC}"/>
                  </a:ext>
                </a:extLst>
              </p:cNvPr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CD533026-4DF1-E511-5666-0B17DD2063DB}"/>
                  </a:ext>
                </a:extLst>
              </p:cNvPr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C16E650A-8257-2016-BC91-431D096D72A2}"/>
                  </a:ext>
                </a:extLst>
              </p:cNvPr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595B7B2D-61EB-6763-1AC2-6F96E843D683}"/>
                  </a:ext>
                </a:extLst>
              </p:cNvPr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B34977F7-0D51-C008-6CB7-380A978E9552}"/>
                  </a:ext>
                </a:extLst>
              </p:cNvPr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19">
                <a:extLst>
                  <a:ext uri="{FF2B5EF4-FFF2-40B4-BE49-F238E27FC236}">
                    <a16:creationId xmlns:a16="http://schemas.microsoft.com/office/drawing/2014/main" id="{323DBDE5-8ADF-678D-0F8A-6134D911F988}"/>
                  </a:ext>
                </a:extLst>
              </p:cNvPr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DA618DDC-8972-45EA-56BE-8A1FA18CFC5D}"/>
                  </a:ext>
                </a:extLst>
              </p:cNvPr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21">
                <a:extLst>
                  <a:ext uri="{FF2B5EF4-FFF2-40B4-BE49-F238E27FC236}">
                    <a16:creationId xmlns:a16="http://schemas.microsoft.com/office/drawing/2014/main" id="{DEBD9876-3E80-991A-D244-5DD35B5AE64B}"/>
                  </a:ext>
                </a:extLst>
              </p:cNvPr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8753C98E-C5B9-5338-8242-48E8D628FCB7}"/>
              </a:ext>
            </a:extLst>
          </p:cNvPr>
          <p:cNvGrpSpPr/>
          <p:nvPr/>
        </p:nvGrpSpPr>
        <p:grpSpPr>
          <a:xfrm>
            <a:off x="13748394" y="2080614"/>
            <a:ext cx="4031030" cy="7974131"/>
            <a:chOff x="13748394" y="2080614"/>
            <a:chExt cx="4031030" cy="7974131"/>
          </a:xfrm>
        </p:grpSpPr>
        <p:pic>
          <p:nvPicPr>
            <p:cNvPr id="51" name="Imagen 50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F999C325-ABA0-FCBB-8C7E-6D9764272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8904" y="2309805"/>
              <a:ext cx="3450010" cy="7466689"/>
            </a:xfrm>
            <a:prstGeom prst="rect">
              <a:avLst/>
            </a:prstGeom>
          </p:spPr>
        </p:pic>
        <p:grpSp>
          <p:nvGrpSpPr>
            <p:cNvPr id="32" name="Group 12">
              <a:extLst>
                <a:ext uri="{FF2B5EF4-FFF2-40B4-BE49-F238E27FC236}">
                  <a16:creationId xmlns:a16="http://schemas.microsoft.com/office/drawing/2014/main" id="{E4C1A048-D82C-B603-32A1-092BAFF4DE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48394" y="2080614"/>
              <a:ext cx="4031030" cy="7974131"/>
              <a:chOff x="0" y="0"/>
              <a:chExt cx="2620010" cy="5182870"/>
            </a:xfrm>
          </p:grpSpPr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24E81B52-FD27-D35E-767A-7CBA477423E0}"/>
                  </a:ext>
                </a:extLst>
              </p:cNvPr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7773DA27-BD32-9286-C2AA-DCE02C478CBE}"/>
                  </a:ext>
                </a:extLst>
              </p:cNvPr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96288C0A-1161-5850-96C8-B44F6821FB0B}"/>
                  </a:ext>
                </a:extLst>
              </p:cNvPr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4838021D-B44D-80F2-52F9-480B8DC3EFF3}"/>
                  </a:ext>
                </a:extLst>
              </p:cNvPr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58FDD885-8635-2E7A-45AE-477CEA30A8EE}"/>
                  </a:ext>
                </a:extLst>
              </p:cNvPr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406B29CE-0369-9A23-4810-08CCE58C5ED2}"/>
                  </a:ext>
                </a:extLst>
              </p:cNvPr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5E5D5C83-206A-ED8D-41B8-D2AB32E9A0C1}"/>
                  </a:ext>
                </a:extLst>
              </p:cNvPr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3F1F64F9-C973-1FBC-5D42-14933A0B6BD3}"/>
                  </a:ext>
                </a:extLst>
              </p:cNvPr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363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49071" y="3509138"/>
            <a:ext cx="4451895" cy="5089952"/>
          </a:xfrm>
          <a:custGeom>
            <a:avLst/>
            <a:gdLst/>
            <a:ahLst/>
            <a:cxnLst/>
            <a:rect l="l" t="t" r="r" b="b"/>
            <a:pathLst>
              <a:path w="4451895" h="5089952">
                <a:moveTo>
                  <a:pt x="0" y="0"/>
                </a:moveTo>
                <a:lnTo>
                  <a:pt x="4451895" y="0"/>
                </a:lnTo>
                <a:lnTo>
                  <a:pt x="4451895" y="5089952"/>
                </a:lnTo>
                <a:lnTo>
                  <a:pt x="0" y="5089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13149071" y="5115349"/>
            <a:ext cx="4451895" cy="2306041"/>
            <a:chOff x="0" y="0"/>
            <a:chExt cx="1251617" cy="6483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1617" cy="648326"/>
            </a:xfrm>
            <a:custGeom>
              <a:avLst/>
              <a:gdLst/>
              <a:ahLst/>
              <a:cxnLst/>
              <a:rect l="l" t="t" r="r" b="b"/>
              <a:pathLst>
                <a:path w="1251617" h="648326">
                  <a:moveTo>
                    <a:pt x="0" y="0"/>
                  </a:moveTo>
                  <a:lnTo>
                    <a:pt x="1251617" y="0"/>
                  </a:lnTo>
                  <a:lnTo>
                    <a:pt x="1251617" y="648326"/>
                  </a:lnTo>
                  <a:lnTo>
                    <a:pt x="0" y="648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DDD5C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1617" cy="686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14761" y="3172293"/>
            <a:ext cx="11301259" cy="5763642"/>
          </a:xfrm>
          <a:custGeom>
            <a:avLst/>
            <a:gdLst/>
            <a:ahLst/>
            <a:cxnLst/>
            <a:rect l="l" t="t" r="r" b="b"/>
            <a:pathLst>
              <a:path w="11301259" h="5763642">
                <a:moveTo>
                  <a:pt x="0" y="0"/>
                </a:moveTo>
                <a:lnTo>
                  <a:pt x="11301259" y="0"/>
                </a:lnTo>
                <a:lnTo>
                  <a:pt x="11301259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TextBox 13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7457" y="1582494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Uso de IA con Llama</a:t>
            </a:r>
          </a:p>
        </p:txBody>
      </p:sp>
      <p:pic>
        <p:nvPicPr>
          <p:cNvPr id="16" name="Imagen 1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088BEDC4-9CE3-3B74-7952-A5FF9D13B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4" b="97899" l="4412" r="92647">
                        <a14:foregroundMark x1="65686" y1="88235" x2="25490" y2="87395"/>
                        <a14:foregroundMark x1="25490" y1="87395" x2="22059" y2="76891"/>
                        <a14:foregroundMark x1="71078" y1="83613" x2="72549" y2="76891"/>
                        <a14:foregroundMark x1="72549" y1="87395" x2="36765" y2="97899"/>
                        <a14:foregroundMark x1="36765" y1="97899" x2="23529" y2="90756"/>
                        <a14:foregroundMark x1="27451" y1="98739" x2="19608" y2="97899"/>
                        <a14:foregroundMark x1="8824" y1="90756" x2="4412" y2="76891"/>
                        <a14:foregroundMark x1="84804" y1="24370" x2="80392" y2="24370"/>
                        <a14:foregroundMark x1="92647" y1="26891" x2="84804" y2="23109"/>
                        <a14:foregroundMark x1="15196" y1="71008" x2="19608" y2="63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0" y="7708900"/>
            <a:ext cx="2209800" cy="257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n 5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171ED21-C7DF-D56F-9DC6-E35D2FF24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618" y="2233219"/>
            <a:ext cx="3496581" cy="7567479"/>
          </a:xfrm>
          <a:prstGeom prst="rect">
            <a:avLst/>
          </a:prstGeom>
        </p:spPr>
      </p:pic>
      <p:pic>
        <p:nvPicPr>
          <p:cNvPr id="54" name="Imagen 53" descr="Texto&#10;&#10;Descripción generada automáticamente">
            <a:extLst>
              <a:ext uri="{FF2B5EF4-FFF2-40B4-BE49-F238E27FC236}">
                <a16:creationId xmlns:a16="http://schemas.microsoft.com/office/drawing/2014/main" id="{C362A03C-9296-B578-FFBD-20C7CAABC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524" y="1415049"/>
            <a:ext cx="3516096" cy="7609717"/>
          </a:xfrm>
          <a:prstGeom prst="rect">
            <a:avLst/>
          </a:prstGeom>
        </p:spPr>
      </p:pic>
      <p:pic>
        <p:nvPicPr>
          <p:cNvPr id="58" name="Imagen 5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6D39F75-2E0D-6091-24C5-B7B24A46F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66" y="343849"/>
            <a:ext cx="3472092" cy="751448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55568" y="0"/>
            <a:ext cx="4352747" cy="10287000"/>
            <a:chOff x="0" y="0"/>
            <a:chExt cx="1146402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6402" cy="2709333"/>
            </a:xfrm>
            <a:custGeom>
              <a:avLst/>
              <a:gdLst/>
              <a:ahLst/>
              <a:cxnLst/>
              <a:rect l="l" t="t" r="r" b="b"/>
              <a:pathLst>
                <a:path w="1146402" h="2709333">
                  <a:moveTo>
                    <a:pt x="0" y="0"/>
                  </a:moveTo>
                  <a:lnTo>
                    <a:pt x="1146402" y="0"/>
                  </a:lnTo>
                  <a:lnTo>
                    <a:pt x="11464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464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7249" y="1909369"/>
            <a:ext cx="1042538" cy="47625"/>
            <a:chOff x="0" y="0"/>
            <a:chExt cx="27457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27249" y="840199"/>
            <a:ext cx="3080379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7249" y="2233219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Vista Dietas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6391243E-1E45-2C6A-61E5-BDFED3655ED1}"/>
              </a:ext>
            </a:extLst>
          </p:cNvPr>
          <p:cNvGrpSpPr>
            <a:grpSpLocks noChangeAspect="1"/>
          </p:cNvGrpSpPr>
          <p:nvPr/>
        </p:nvGrpSpPr>
        <p:grpSpPr>
          <a:xfrm>
            <a:off x="4525887" y="114024"/>
            <a:ext cx="4031030" cy="7974131"/>
            <a:chOff x="0" y="0"/>
            <a:chExt cx="2620010" cy="5182870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2B0D1E5C-4F6E-3F96-E379-61F34D2989CE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D0FE9065-84D0-4F72-44FB-D8D42517D89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087F7221-9A8E-18A4-CB70-AE27E12A8A2B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E0C3373F-8FCE-B903-E3AD-8B5EAE039081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886E228-2D26-A23D-54BD-B54B8FA65755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4C0F8ED3-C9BC-FC82-1CBD-FDEF7911F951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04CF679-3A45-C31C-3E38-2D0E04B4AD25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B536F5CD-CBEA-6D18-042F-C3C2B27E02EA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5" name="Group 12">
            <a:extLst>
              <a:ext uri="{FF2B5EF4-FFF2-40B4-BE49-F238E27FC236}">
                <a16:creationId xmlns:a16="http://schemas.microsoft.com/office/drawing/2014/main" id="{D634B33B-0490-B99B-0C7E-E0AC344CD113}"/>
              </a:ext>
            </a:extLst>
          </p:cNvPr>
          <p:cNvGrpSpPr>
            <a:grpSpLocks noChangeAspect="1"/>
          </p:cNvGrpSpPr>
          <p:nvPr/>
        </p:nvGrpSpPr>
        <p:grpSpPr>
          <a:xfrm>
            <a:off x="9115647" y="1220936"/>
            <a:ext cx="4031030" cy="7974131"/>
            <a:chOff x="0" y="0"/>
            <a:chExt cx="2620010" cy="5182870"/>
          </a:xfrm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82B8DDE9-9914-26D0-196D-DB64CE9EEFB6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565D482-9087-707B-69B6-975BD8CB0D9A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40740E33-FDB8-31EB-B311-81853E9D6D78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B4BB312B-388C-9783-2045-9B917F1185AB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87658953-9284-E4E9-0A01-7C8E46C5732A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1AEF0E5F-B387-BEB7-ABAB-A181717090AC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DC1766A7-C46F-FB36-A715-468438CAAB39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206C272-3B7F-7EBF-40A7-3CD1023669D6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4" name="Group 12">
            <a:extLst>
              <a:ext uri="{FF2B5EF4-FFF2-40B4-BE49-F238E27FC236}">
                <a16:creationId xmlns:a16="http://schemas.microsoft.com/office/drawing/2014/main" id="{D4DFA9EA-5624-7664-60E5-0C96FE4804F6}"/>
              </a:ext>
            </a:extLst>
          </p:cNvPr>
          <p:cNvGrpSpPr>
            <a:grpSpLocks noChangeAspect="1"/>
          </p:cNvGrpSpPr>
          <p:nvPr/>
        </p:nvGrpSpPr>
        <p:grpSpPr>
          <a:xfrm>
            <a:off x="13748394" y="2080614"/>
            <a:ext cx="4031030" cy="7974131"/>
            <a:chOff x="0" y="0"/>
            <a:chExt cx="2620010" cy="5182870"/>
          </a:xfrm>
        </p:grpSpPr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F3B2B400-F602-E169-8033-45D622D965EA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416E4CCD-DB0A-8003-47A6-1FCF98FF7983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99391F8D-CC6D-CA5A-43FA-43ECED461AD8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1709CD55-0417-9202-D523-4EEA3E965712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CBE3B128-D19A-1FCD-C614-BAD02835B57A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D683F9D8-016F-4CC0-CDF6-75FD700A641C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2B79E6BC-BE08-CC7E-4D7B-6CABDFF954F5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42BD5E06-9297-4963-87A2-C3EF0A095267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726" y="3433034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Objetivos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2497" y="3433034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Duración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199137"/>
            <a:ext cx="5168131" cy="9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Registro y visualización de niveles de glucosa en sangre.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377569"/>
            <a:ext cx="5168131" cy="136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Añadir eventos al calendario y sincronizarlo con el del móvil.</a:t>
            </a:r>
          </a:p>
        </p:txBody>
      </p:sp>
      <p:sp>
        <p:nvSpPr>
          <p:cNvPr id="13" name="Freeform 13"/>
          <p:cNvSpPr/>
          <p:nvPr/>
        </p:nvSpPr>
        <p:spPr>
          <a:xfrm>
            <a:off x="8850842" y="4268308"/>
            <a:ext cx="3665720" cy="4114800"/>
          </a:xfrm>
          <a:custGeom>
            <a:avLst/>
            <a:gdLst/>
            <a:ahLst/>
            <a:cxnLst/>
            <a:rect l="l" t="t" r="r" b="b"/>
            <a:pathLst>
              <a:path w="3665720" h="4114800">
                <a:moveTo>
                  <a:pt x="0" y="0"/>
                </a:moveTo>
                <a:lnTo>
                  <a:pt x="3665720" y="0"/>
                </a:lnTo>
                <a:lnTo>
                  <a:pt x="36657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9738083" y="5882047"/>
            <a:ext cx="2417190" cy="126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2"/>
              </a:lnSpc>
            </a:pPr>
            <a:r>
              <a:rPr lang="en-US" sz="7423" b="1">
                <a:solidFill>
                  <a:srgbClr val="DDD5C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50 H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294540" cy="10287000"/>
            <a:chOff x="0" y="0"/>
            <a:chExt cx="113107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072" cy="2709333"/>
            </a:xfrm>
            <a:custGeom>
              <a:avLst/>
              <a:gdLst/>
              <a:ahLst/>
              <a:cxnLst/>
              <a:rect l="l" t="t" r="r" b="b"/>
              <a:pathLst>
                <a:path w="1131072" h="2709333">
                  <a:moveTo>
                    <a:pt x="0" y="0"/>
                  </a:moveTo>
                  <a:lnTo>
                    <a:pt x="1131072" y="0"/>
                  </a:lnTo>
                  <a:lnTo>
                    <a:pt x="113107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3107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2031" y="367793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DDD5C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709406" y="2931800"/>
            <a:ext cx="3530079" cy="6984868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489" t="-14782" r="-105065" b="-5401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414706" y="4718012"/>
            <a:ext cx="2627347" cy="5198657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3137" r="-23137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200794" y="5579476"/>
            <a:ext cx="2191972" cy="4337193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60562" r="-16408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8" name="Freeform 38"/>
          <p:cNvSpPr/>
          <p:nvPr/>
        </p:nvSpPr>
        <p:spPr>
          <a:xfrm>
            <a:off x="14316007" y="6218406"/>
            <a:ext cx="3640588" cy="3640588"/>
          </a:xfrm>
          <a:custGeom>
            <a:avLst/>
            <a:gdLst/>
            <a:ahLst/>
            <a:cxnLst/>
            <a:rect l="l" t="t" r="r" b="b"/>
            <a:pathLst>
              <a:path w="3640588" h="3640588">
                <a:moveTo>
                  <a:pt x="0" y="0"/>
                </a:moveTo>
                <a:lnTo>
                  <a:pt x="3640588" y="0"/>
                </a:lnTo>
                <a:lnTo>
                  <a:pt x="3640588" y="3640588"/>
                </a:lnTo>
                <a:lnTo>
                  <a:pt x="0" y="3640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9" name="TextBox 39"/>
          <p:cNvSpPr txBox="1"/>
          <p:nvPr/>
        </p:nvSpPr>
        <p:spPr>
          <a:xfrm>
            <a:off x="10782031" y="2539582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085502" y="4097034"/>
            <a:ext cx="7173798" cy="72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Crear funcionalidades más allá del control de los niveles de glucosa.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34609" y="5105287"/>
            <a:ext cx="7173798" cy="35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067" lvl="1" indent="-230533" algn="l">
              <a:lnSpc>
                <a:spcPts val="2989"/>
              </a:lnSpc>
              <a:buAutoNum type="arabicPeriod"/>
            </a:pPr>
            <a:r>
              <a:rPr lang="en-US" sz="21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Alimentación mediante dietas, comida y calorías.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429522" y="5563488"/>
            <a:ext cx="7173798" cy="35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2. Actividad física.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29522" y="6021690"/>
            <a:ext cx="7173798" cy="35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3. Calendario con eventos.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429522" y="6479892"/>
            <a:ext cx="7173798" cy="35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4. Objetivos mensuales.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969BBA4-8141-170D-5B46-813E5A350F0E}"/>
              </a:ext>
            </a:extLst>
          </p:cNvPr>
          <p:cNvGrpSpPr/>
          <p:nvPr/>
        </p:nvGrpSpPr>
        <p:grpSpPr>
          <a:xfrm>
            <a:off x="8719764" y="632985"/>
            <a:ext cx="4549295" cy="9025283"/>
            <a:chOff x="9066216" y="403615"/>
            <a:chExt cx="4729518" cy="9355872"/>
          </a:xfrm>
        </p:grpSpPr>
        <p:pic>
          <p:nvPicPr>
            <p:cNvPr id="24" name="Imagen 23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A64B649C-B96D-454D-B897-6590C2DCB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416" y="658518"/>
              <a:ext cx="4055117" cy="8885663"/>
            </a:xfrm>
            <a:prstGeom prst="rect">
              <a:avLst/>
            </a:prstGeom>
          </p:spPr>
        </p:pic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066216" y="403615"/>
              <a:ext cx="4729518" cy="9355872"/>
              <a:chOff x="0" y="0"/>
              <a:chExt cx="2620010" cy="5182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367802" y="2857817"/>
            <a:ext cx="3730965" cy="3740293"/>
          </a:xfrm>
          <a:custGeom>
            <a:avLst/>
            <a:gdLst/>
            <a:ahLst/>
            <a:cxnLst/>
            <a:rect l="l" t="t" r="r" b="b"/>
            <a:pathLst>
              <a:path w="3730965" h="3740293">
                <a:moveTo>
                  <a:pt x="0" y="0"/>
                </a:moveTo>
                <a:lnTo>
                  <a:pt x="3730966" y="0"/>
                </a:lnTo>
                <a:lnTo>
                  <a:pt x="3730966" y="3740292"/>
                </a:lnTo>
                <a:lnTo>
                  <a:pt x="0" y="3740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>
            <a:off x="4492266" y="2857818"/>
            <a:ext cx="3633937" cy="3740292"/>
          </a:xfrm>
          <a:custGeom>
            <a:avLst/>
            <a:gdLst/>
            <a:ahLst/>
            <a:cxnLst/>
            <a:rect l="l" t="t" r="r" b="b"/>
            <a:pathLst>
              <a:path w="3950744" h="3740293">
                <a:moveTo>
                  <a:pt x="0" y="0"/>
                </a:moveTo>
                <a:lnTo>
                  <a:pt x="3950744" y="0"/>
                </a:lnTo>
                <a:lnTo>
                  <a:pt x="3950744" y="3740292"/>
                </a:lnTo>
                <a:lnTo>
                  <a:pt x="0" y="3740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2315474" y="6806581"/>
            <a:ext cx="3566585" cy="3207361"/>
          </a:xfrm>
          <a:custGeom>
            <a:avLst/>
            <a:gdLst/>
            <a:ahLst/>
            <a:cxnLst/>
            <a:rect l="l" t="t" r="r" b="b"/>
            <a:pathLst>
              <a:path w="3566585" h="3207361">
                <a:moveTo>
                  <a:pt x="0" y="0"/>
                </a:moveTo>
                <a:lnTo>
                  <a:pt x="3566585" y="0"/>
                </a:lnTo>
                <a:lnTo>
                  <a:pt x="3566585" y="3207361"/>
                </a:lnTo>
                <a:lnTo>
                  <a:pt x="0" y="3207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1" name="TextBox 21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8898" y="1582494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Vista Glucosa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CF865486-A185-A6A3-7C24-756174F98AB2}"/>
              </a:ext>
            </a:extLst>
          </p:cNvPr>
          <p:cNvGrpSpPr/>
          <p:nvPr/>
        </p:nvGrpSpPr>
        <p:grpSpPr>
          <a:xfrm>
            <a:off x="13534289" y="630858"/>
            <a:ext cx="4452267" cy="9025283"/>
            <a:chOff x="13538682" y="677216"/>
            <a:chExt cx="4452267" cy="9025283"/>
          </a:xfrm>
        </p:grpSpPr>
        <p:pic>
          <p:nvPicPr>
            <p:cNvPr id="38" name="Imagen 37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6C9F6EF4-F6A7-33C4-7F79-2205A9AD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8033" y="870089"/>
              <a:ext cx="3964642" cy="8580481"/>
            </a:xfrm>
            <a:prstGeom prst="rect">
              <a:avLst/>
            </a:prstGeom>
          </p:spPr>
        </p:pic>
        <p:grpSp>
          <p:nvGrpSpPr>
            <p:cNvPr id="28" name="Group 8">
              <a:extLst>
                <a:ext uri="{FF2B5EF4-FFF2-40B4-BE49-F238E27FC236}">
                  <a16:creationId xmlns:a16="http://schemas.microsoft.com/office/drawing/2014/main" id="{2EC3D262-3FD6-E013-A162-4D8B62DF7D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538682" y="677216"/>
              <a:ext cx="4452267" cy="9025283"/>
              <a:chOff x="0" y="0"/>
              <a:chExt cx="2620010" cy="5182870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1CE3701C-90F8-BB08-86DA-BCBEC00D7905}"/>
                  </a:ext>
                </a:extLst>
              </p:cNvPr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C53E65CF-B140-3340-13A9-98D202D71F83}"/>
                  </a:ext>
                </a:extLst>
              </p:cNvPr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7C005A6-5CCD-E787-59BB-06D22D411DFB}"/>
                  </a:ext>
                </a:extLst>
              </p:cNvPr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FC031B18-BFD8-E8F7-3DE2-9C34DA7A3B4D}"/>
                  </a:ext>
                </a:extLst>
              </p:cNvPr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C238444-D1DB-EBD7-6B2E-63000D39F42D}"/>
                  </a:ext>
                </a:extLst>
              </p:cNvPr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86830A6C-FDE5-9673-854A-3FDB9260D8A5}"/>
                  </a:ext>
                </a:extLst>
              </p:cNvPr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BF9EB9A-40E9-AEA7-49CE-E350592EA4B4}"/>
                  </a:ext>
                </a:extLst>
              </p:cNvPr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6D592531-FE04-1D8D-8EF2-0FB46FDF54CE}"/>
                  </a:ext>
                </a:extLst>
              </p:cNvPr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070358" y="2717219"/>
            <a:ext cx="3680992" cy="7283476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265108" y="2717219"/>
            <a:ext cx="3680992" cy="7283476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2" r="-11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536650" y="2717219"/>
            <a:ext cx="3680992" cy="7283476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8" r="-3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28898" y="1582494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Vista Calendario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726" y="3433034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Objetivos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199137"/>
            <a:ext cx="5168131" cy="9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Dar forma a la pantalla incial de la app.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377569"/>
            <a:ext cx="5168131" cy="9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Gestión de objetivos mensuales.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32497" y="3433034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Duración</a:t>
            </a:r>
          </a:p>
        </p:txBody>
      </p:sp>
      <p:sp>
        <p:nvSpPr>
          <p:cNvPr id="13" name="Freeform 13"/>
          <p:cNvSpPr/>
          <p:nvPr/>
        </p:nvSpPr>
        <p:spPr>
          <a:xfrm>
            <a:off x="8850842" y="4268308"/>
            <a:ext cx="3665720" cy="4114800"/>
          </a:xfrm>
          <a:custGeom>
            <a:avLst/>
            <a:gdLst/>
            <a:ahLst/>
            <a:cxnLst/>
            <a:rect l="l" t="t" r="r" b="b"/>
            <a:pathLst>
              <a:path w="3665720" h="4114800">
                <a:moveTo>
                  <a:pt x="0" y="0"/>
                </a:moveTo>
                <a:lnTo>
                  <a:pt x="3665720" y="0"/>
                </a:lnTo>
                <a:lnTo>
                  <a:pt x="36657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9738083" y="5882047"/>
            <a:ext cx="2417190" cy="126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2"/>
              </a:lnSpc>
            </a:pPr>
            <a:r>
              <a:rPr lang="en-US" sz="7423" b="1">
                <a:solidFill>
                  <a:srgbClr val="DDD5C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50 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5625712" cy="10287000"/>
            <a:chOff x="0" y="0"/>
            <a:chExt cx="14816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1669" cy="2709333"/>
            </a:xfrm>
            <a:custGeom>
              <a:avLst/>
              <a:gdLst/>
              <a:ahLst/>
              <a:cxnLst/>
              <a:rect l="l" t="t" r="r" b="b"/>
              <a:pathLst>
                <a:path w="1481669" h="2709333">
                  <a:moveTo>
                    <a:pt x="0" y="0"/>
                  </a:moveTo>
                  <a:lnTo>
                    <a:pt x="1481669" y="0"/>
                  </a:lnTo>
                  <a:lnTo>
                    <a:pt x="148166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16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669762" y="349187"/>
            <a:ext cx="4844780" cy="9586229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8" r="-3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9A293D74-6B9F-957E-2032-CADC693C38FB}"/>
              </a:ext>
            </a:extLst>
          </p:cNvPr>
          <p:cNvGrpSpPr/>
          <p:nvPr/>
        </p:nvGrpSpPr>
        <p:grpSpPr>
          <a:xfrm>
            <a:off x="6196831" y="253414"/>
            <a:ext cx="4942796" cy="9777776"/>
            <a:chOff x="6196831" y="253414"/>
            <a:chExt cx="4942796" cy="9777776"/>
          </a:xfrm>
        </p:grpSpPr>
        <p:pic>
          <p:nvPicPr>
            <p:cNvPr id="31" name="Imagen 30" descr="Interfaz de usuario gráfica, Texto, Aplicación&#10;&#10;Descripción generada automáticamente">
              <a:extLst>
                <a:ext uri="{FF2B5EF4-FFF2-40B4-BE49-F238E27FC236}">
                  <a16:creationId xmlns:a16="http://schemas.microsoft.com/office/drawing/2014/main" id="{B2EB4FA2-1D17-3A3D-BB3A-F512609A5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777" y="407089"/>
              <a:ext cx="4317581" cy="9344330"/>
            </a:xfrm>
            <a:prstGeom prst="rect">
              <a:avLst/>
            </a:prstGeom>
          </p:spPr>
        </p:pic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6196831" y="253414"/>
              <a:ext cx="4942796" cy="9777776"/>
              <a:chOff x="0" y="0"/>
              <a:chExt cx="2620010" cy="518287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8898" y="1582494"/>
            <a:ext cx="442184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Objetivos mensuales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9090"/>
            <a:ext cx="18514617" cy="250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022" y="131870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17BF754-58BD-45C0-136F-4081195BE44C}"/>
              </a:ext>
            </a:extLst>
          </p:cNvPr>
          <p:cNvGrpSpPr/>
          <p:nvPr/>
        </p:nvGrpSpPr>
        <p:grpSpPr>
          <a:xfrm>
            <a:off x="13459939" y="413205"/>
            <a:ext cx="4542431" cy="9087814"/>
            <a:chOff x="9774605" y="955406"/>
            <a:chExt cx="3949430" cy="7777666"/>
          </a:xfrm>
        </p:grpSpPr>
        <p:pic>
          <p:nvPicPr>
            <p:cNvPr id="52" name="Imagen 51" descr="Interfaz de usuario gráfica, Texto, Aplicación&#10;&#10;Descripción generada automáticamente">
              <a:extLst>
                <a:ext uri="{FF2B5EF4-FFF2-40B4-BE49-F238E27FC236}">
                  <a16:creationId xmlns:a16="http://schemas.microsoft.com/office/drawing/2014/main" id="{24819407-A03F-1272-8CA2-0ACFDAF90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2808" y="1177293"/>
              <a:ext cx="3388650" cy="7333890"/>
            </a:xfrm>
            <a:prstGeom prst="rect">
              <a:avLst/>
            </a:prstGeom>
          </p:spPr>
        </p:pic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774605" y="955406"/>
              <a:ext cx="3949430" cy="7777666"/>
              <a:chOff x="0" y="0"/>
              <a:chExt cx="2620010" cy="5182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306022" y="321971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6022" y="1601761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Vista Hoy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06A41880-4F32-1724-9E83-D547CD121DB3}"/>
              </a:ext>
            </a:extLst>
          </p:cNvPr>
          <p:cNvGrpSpPr/>
          <p:nvPr/>
        </p:nvGrpSpPr>
        <p:grpSpPr>
          <a:xfrm>
            <a:off x="8486382" y="457742"/>
            <a:ext cx="4641423" cy="9113046"/>
            <a:chOff x="5383468" y="460949"/>
            <a:chExt cx="3718415" cy="7273351"/>
          </a:xfrm>
        </p:grpSpPr>
        <p:pic>
          <p:nvPicPr>
            <p:cNvPr id="55" name="Imagen 54" descr="Interfaz de usuario gráfica, Texto, Aplicación, Chat o mensaje de texto&#10;&#10;Descripción generada automáticamente">
              <a:extLst>
                <a:ext uri="{FF2B5EF4-FFF2-40B4-BE49-F238E27FC236}">
                  <a16:creationId xmlns:a16="http://schemas.microsoft.com/office/drawing/2014/main" id="{6471F8BA-776F-3103-45CA-1C5AB1F87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392" y="668449"/>
              <a:ext cx="3168925" cy="6858350"/>
            </a:xfrm>
            <a:prstGeom prst="rect">
              <a:avLst/>
            </a:prstGeom>
          </p:spPr>
        </p:pic>
        <p:grpSp>
          <p:nvGrpSpPr>
            <p:cNvPr id="42" name="Group 8">
              <a:extLst>
                <a:ext uri="{FF2B5EF4-FFF2-40B4-BE49-F238E27FC236}">
                  <a16:creationId xmlns:a16="http://schemas.microsoft.com/office/drawing/2014/main" id="{A1B55DF6-0EB4-DB03-86DB-2853B794C5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3468" y="460949"/>
              <a:ext cx="3718415" cy="7273351"/>
              <a:chOff x="0" y="0"/>
              <a:chExt cx="2620010" cy="5182870"/>
            </a:xfrm>
          </p:grpSpPr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7D6C8523-535A-FA4B-13CC-C66FB82ED77B}"/>
                  </a:ext>
                </a:extLst>
              </p:cNvPr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01734126-67E2-035B-A687-023C7B06348B}"/>
                  </a:ext>
                </a:extLst>
              </p:cNvPr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A4124CAB-E632-4739-9588-1A7C91A65D3C}"/>
                  </a:ext>
                </a:extLst>
              </p:cNvPr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CC67581E-8CBF-5A4B-9FCE-634FD36EC36C}"/>
                  </a:ext>
                </a:extLst>
              </p:cNvPr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14">
                <a:extLst>
                  <a:ext uri="{FF2B5EF4-FFF2-40B4-BE49-F238E27FC236}">
                    <a16:creationId xmlns:a16="http://schemas.microsoft.com/office/drawing/2014/main" id="{D6789648-ECCE-6FC1-3BD8-708070F83437}"/>
                  </a:ext>
                </a:extLst>
              </p:cNvPr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B87A9807-8FEE-D2B5-5C3D-82E1B70FB8D5}"/>
                  </a:ext>
                </a:extLst>
              </p:cNvPr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CCF1469F-D4C6-A651-E0AE-CF7B24EEB8BA}"/>
                  </a:ext>
                </a:extLst>
              </p:cNvPr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023DD697-F55E-FE8E-D6A2-CA73CF69A1C6}"/>
                  </a:ext>
                </a:extLst>
              </p:cNvPr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79F2D0C3-85B0-F4B2-ACCB-BDC9E5BC5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2"/>
          <a:stretch/>
        </p:blipFill>
        <p:spPr>
          <a:xfrm>
            <a:off x="5766484" y="8715039"/>
            <a:ext cx="1297138" cy="1571961"/>
          </a:xfrm>
          <a:prstGeom prst="rect">
            <a:avLst/>
          </a:prstGeom>
        </p:spPr>
      </p:pic>
      <p:sp>
        <p:nvSpPr>
          <p:cNvPr id="21" name="Freeform 8">
            <a:extLst>
              <a:ext uri="{FF2B5EF4-FFF2-40B4-BE49-F238E27FC236}">
                <a16:creationId xmlns:a16="http://schemas.microsoft.com/office/drawing/2014/main" id="{8DAD985A-1D27-4447-25CF-E98907E43DF1}"/>
              </a:ext>
            </a:extLst>
          </p:cNvPr>
          <p:cNvSpPr/>
          <p:nvPr/>
        </p:nvSpPr>
        <p:spPr>
          <a:xfrm>
            <a:off x="431824" y="4972048"/>
            <a:ext cx="7838563" cy="3047241"/>
          </a:xfrm>
          <a:custGeom>
            <a:avLst/>
            <a:gdLst/>
            <a:ahLst/>
            <a:cxnLst/>
            <a:rect l="l" t="t" r="r" b="b"/>
            <a:pathLst>
              <a:path w="7838563" h="3047241">
                <a:moveTo>
                  <a:pt x="0" y="0"/>
                </a:moveTo>
                <a:lnTo>
                  <a:pt x="7838563" y="0"/>
                </a:lnTo>
                <a:lnTo>
                  <a:pt x="7838563" y="3047241"/>
                </a:lnTo>
                <a:lnTo>
                  <a:pt x="0" y="3047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6145C67A-833F-B5D1-6985-A2CEF5F101A0}"/>
              </a:ext>
            </a:extLst>
          </p:cNvPr>
          <p:cNvSpPr txBox="1"/>
          <p:nvPr/>
        </p:nvSpPr>
        <p:spPr>
          <a:xfrm>
            <a:off x="1612316" y="4355900"/>
            <a:ext cx="632084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Cálculo</a:t>
            </a:r>
            <a:r>
              <a:rPr lang="en-US" sz="27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 Tasa </a:t>
            </a:r>
            <a:r>
              <a:rPr lang="en-US" sz="27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Metabólica</a:t>
            </a:r>
            <a:r>
              <a:rPr lang="en-US" sz="27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Basal</a:t>
            </a:r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3338" y="5724227"/>
            <a:ext cx="8297059" cy="4262614"/>
          </a:xfrm>
          <a:custGeom>
            <a:avLst/>
            <a:gdLst/>
            <a:ahLst/>
            <a:cxnLst/>
            <a:rect l="l" t="t" r="r" b="b"/>
            <a:pathLst>
              <a:path w="8297059" h="4262614">
                <a:moveTo>
                  <a:pt x="0" y="0"/>
                </a:moveTo>
                <a:lnTo>
                  <a:pt x="8297059" y="0"/>
                </a:lnTo>
                <a:lnTo>
                  <a:pt x="8297059" y="4262614"/>
                </a:lnTo>
                <a:lnTo>
                  <a:pt x="0" y="4262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2577627" y="3637414"/>
            <a:ext cx="4728481" cy="1800581"/>
          </a:xfrm>
          <a:custGeom>
            <a:avLst/>
            <a:gdLst/>
            <a:ahLst/>
            <a:cxnLst/>
            <a:rect l="l" t="t" r="r" b="b"/>
            <a:pathLst>
              <a:path w="4728481" h="1800581">
                <a:moveTo>
                  <a:pt x="0" y="0"/>
                </a:moveTo>
                <a:lnTo>
                  <a:pt x="4728481" y="0"/>
                </a:lnTo>
                <a:lnTo>
                  <a:pt x="4728481" y="1800580"/>
                </a:lnTo>
                <a:lnTo>
                  <a:pt x="0" y="1800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8898" y="1582494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Calculos de Vista Hoy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62200" y="2886362"/>
            <a:ext cx="632084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Cálculo</a:t>
            </a:r>
            <a:r>
              <a:rPr lang="en-US" sz="27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 </a:t>
            </a:r>
            <a:r>
              <a:rPr lang="en-US" sz="27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calorías</a:t>
            </a:r>
            <a:r>
              <a:rPr lang="en-US" sz="27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7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quemadas</a:t>
            </a:r>
            <a:endParaRPr lang="en-US" sz="2700" b="1" dirty="0">
              <a:solidFill>
                <a:srgbClr val="FFFF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78A896B-5DED-4928-EF6F-AE75BFC4181F}"/>
              </a:ext>
            </a:extLst>
          </p:cNvPr>
          <p:cNvGrpSpPr/>
          <p:nvPr/>
        </p:nvGrpSpPr>
        <p:grpSpPr>
          <a:xfrm>
            <a:off x="10551580" y="619127"/>
            <a:ext cx="4728481" cy="9295744"/>
            <a:chOff x="12215522" y="463710"/>
            <a:chExt cx="4778227" cy="9452226"/>
          </a:xfrm>
        </p:grpSpPr>
        <p:pic>
          <p:nvPicPr>
            <p:cNvPr id="20" name="Imagen 19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8B116F32-8343-A778-9065-A24EBDDC8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9615" y="738593"/>
              <a:ext cx="4117425" cy="9050568"/>
            </a:xfrm>
            <a:prstGeom prst="rect">
              <a:avLst/>
            </a:prstGeom>
          </p:spPr>
        </p:pic>
        <p:grpSp>
          <p:nvGrpSpPr>
            <p:cNvPr id="21" name="Group 8">
              <a:extLst>
                <a:ext uri="{FF2B5EF4-FFF2-40B4-BE49-F238E27FC236}">
                  <a16:creationId xmlns:a16="http://schemas.microsoft.com/office/drawing/2014/main" id="{37CFA3F4-A37C-5DFD-6387-184955DD72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215522" y="463710"/>
              <a:ext cx="4778227" cy="9452226"/>
              <a:chOff x="0" y="0"/>
              <a:chExt cx="2620010" cy="5182870"/>
            </a:xfrm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4671945D-36C8-2BE4-0C9A-D3B346C2C1A1}"/>
                  </a:ext>
                </a:extLst>
              </p:cNvPr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86C89B62-C139-710A-9740-5BED3B619F59}"/>
                  </a:ext>
                </a:extLst>
              </p:cNvPr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B2B07E14-C7BD-4BBF-2A13-6D52A2612FAA}"/>
                  </a:ext>
                </a:extLst>
              </p:cNvPr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1053DB96-8572-B695-BB55-BEB65E4095C3}"/>
                  </a:ext>
                </a:extLst>
              </p:cNvPr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F95582DD-B6BA-3AA4-4997-D0770DA6035A}"/>
                  </a:ext>
                </a:extLst>
              </p:cNvPr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EDDF8C4B-8882-7A31-72FF-E0987E1582A2}"/>
                  </a:ext>
                </a:extLst>
              </p:cNvPr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05308CC1-2429-155F-3429-C82D52A4AD05}"/>
                  </a:ext>
                </a:extLst>
              </p:cNvPr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13283EE3-3882-FE4B-D4E3-84CD38997BAD}"/>
                  </a:ext>
                </a:extLst>
              </p:cNvPr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30" name="Imagen 29" descr="Una caricatura de una mujer&#10;&#10;Descripción generada automáticamente con confianza media">
            <a:extLst>
              <a:ext uri="{FF2B5EF4-FFF2-40B4-BE49-F238E27FC236}">
                <a16:creationId xmlns:a16="http://schemas.microsoft.com/office/drawing/2014/main" id="{04EDAC52-DE36-A94A-C42B-05DF85E24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0" b="3683"/>
          <a:stretch/>
        </p:blipFill>
        <p:spPr>
          <a:xfrm>
            <a:off x="15849600" y="7650554"/>
            <a:ext cx="2164867" cy="26310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26800" y="3352049"/>
            <a:ext cx="12834400" cy="1232314"/>
            <a:chOff x="0" y="0"/>
            <a:chExt cx="3380254" cy="3245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0253" cy="324560"/>
            </a:xfrm>
            <a:custGeom>
              <a:avLst/>
              <a:gdLst/>
              <a:ahLst/>
              <a:cxnLst/>
              <a:rect l="l" t="t" r="r" b="b"/>
              <a:pathLst>
                <a:path w="3380253" h="324560">
                  <a:moveTo>
                    <a:pt x="30764" y="0"/>
                  </a:moveTo>
                  <a:lnTo>
                    <a:pt x="3349489" y="0"/>
                  </a:lnTo>
                  <a:cubicBezTo>
                    <a:pt x="3366480" y="0"/>
                    <a:pt x="3380253" y="13774"/>
                    <a:pt x="3380253" y="30764"/>
                  </a:cubicBezTo>
                  <a:lnTo>
                    <a:pt x="3380253" y="293796"/>
                  </a:lnTo>
                  <a:cubicBezTo>
                    <a:pt x="3380253" y="310787"/>
                    <a:pt x="3366480" y="324560"/>
                    <a:pt x="3349489" y="324560"/>
                  </a:cubicBezTo>
                  <a:lnTo>
                    <a:pt x="30764" y="324560"/>
                  </a:lnTo>
                  <a:cubicBezTo>
                    <a:pt x="22605" y="324560"/>
                    <a:pt x="14780" y="321319"/>
                    <a:pt x="9011" y="315549"/>
                  </a:cubicBezTo>
                  <a:cubicBezTo>
                    <a:pt x="3241" y="309780"/>
                    <a:pt x="0" y="301955"/>
                    <a:pt x="0" y="293796"/>
                  </a:cubicBezTo>
                  <a:lnTo>
                    <a:pt x="0" y="30764"/>
                  </a:lnTo>
                  <a:cubicBezTo>
                    <a:pt x="0" y="13774"/>
                    <a:pt x="13774" y="0"/>
                    <a:pt x="307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80254" cy="362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26800" y="5173880"/>
            <a:ext cx="12834400" cy="1232314"/>
            <a:chOff x="0" y="0"/>
            <a:chExt cx="3380254" cy="3245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80253" cy="324560"/>
            </a:xfrm>
            <a:custGeom>
              <a:avLst/>
              <a:gdLst/>
              <a:ahLst/>
              <a:cxnLst/>
              <a:rect l="l" t="t" r="r" b="b"/>
              <a:pathLst>
                <a:path w="3380253" h="324560">
                  <a:moveTo>
                    <a:pt x="30764" y="0"/>
                  </a:moveTo>
                  <a:lnTo>
                    <a:pt x="3349489" y="0"/>
                  </a:lnTo>
                  <a:cubicBezTo>
                    <a:pt x="3366480" y="0"/>
                    <a:pt x="3380253" y="13774"/>
                    <a:pt x="3380253" y="30764"/>
                  </a:cubicBezTo>
                  <a:lnTo>
                    <a:pt x="3380253" y="293796"/>
                  </a:lnTo>
                  <a:cubicBezTo>
                    <a:pt x="3380253" y="310787"/>
                    <a:pt x="3366480" y="324560"/>
                    <a:pt x="3349489" y="324560"/>
                  </a:cubicBezTo>
                  <a:lnTo>
                    <a:pt x="30764" y="324560"/>
                  </a:lnTo>
                  <a:cubicBezTo>
                    <a:pt x="22605" y="324560"/>
                    <a:pt x="14780" y="321319"/>
                    <a:pt x="9011" y="315549"/>
                  </a:cubicBezTo>
                  <a:cubicBezTo>
                    <a:pt x="3241" y="309780"/>
                    <a:pt x="0" y="301955"/>
                    <a:pt x="0" y="293796"/>
                  </a:cubicBezTo>
                  <a:lnTo>
                    <a:pt x="0" y="30764"/>
                  </a:lnTo>
                  <a:cubicBezTo>
                    <a:pt x="0" y="13774"/>
                    <a:pt x="13774" y="0"/>
                    <a:pt x="307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80254" cy="362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26800" y="6995712"/>
            <a:ext cx="12834400" cy="1232314"/>
            <a:chOff x="0" y="0"/>
            <a:chExt cx="3380254" cy="324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80253" cy="324560"/>
            </a:xfrm>
            <a:custGeom>
              <a:avLst/>
              <a:gdLst/>
              <a:ahLst/>
              <a:cxnLst/>
              <a:rect l="l" t="t" r="r" b="b"/>
              <a:pathLst>
                <a:path w="3380253" h="324560">
                  <a:moveTo>
                    <a:pt x="30764" y="0"/>
                  </a:moveTo>
                  <a:lnTo>
                    <a:pt x="3349489" y="0"/>
                  </a:lnTo>
                  <a:cubicBezTo>
                    <a:pt x="3366480" y="0"/>
                    <a:pt x="3380253" y="13774"/>
                    <a:pt x="3380253" y="30764"/>
                  </a:cubicBezTo>
                  <a:lnTo>
                    <a:pt x="3380253" y="293796"/>
                  </a:lnTo>
                  <a:cubicBezTo>
                    <a:pt x="3380253" y="310787"/>
                    <a:pt x="3366480" y="324560"/>
                    <a:pt x="3349489" y="324560"/>
                  </a:cubicBezTo>
                  <a:lnTo>
                    <a:pt x="30764" y="324560"/>
                  </a:lnTo>
                  <a:cubicBezTo>
                    <a:pt x="22605" y="324560"/>
                    <a:pt x="14780" y="321319"/>
                    <a:pt x="9011" y="315549"/>
                  </a:cubicBezTo>
                  <a:cubicBezTo>
                    <a:pt x="3241" y="309780"/>
                    <a:pt x="0" y="301955"/>
                    <a:pt x="0" y="293796"/>
                  </a:cubicBezTo>
                  <a:lnTo>
                    <a:pt x="0" y="30764"/>
                  </a:lnTo>
                  <a:cubicBezTo>
                    <a:pt x="0" y="13774"/>
                    <a:pt x="13774" y="0"/>
                    <a:pt x="307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380254" cy="362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00652" y="3645943"/>
            <a:ext cx="1188669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Aplicación funcional, escalable y eficiente.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22868" y="5467775"/>
            <a:ext cx="1188669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Objetivos alcanzados con éxito. Ofrecer un valor real.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22868" y="7289606"/>
            <a:ext cx="1188669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Gran experiencia de aprendizaje.</a:t>
            </a:r>
          </a:p>
        </p:txBody>
      </p:sp>
      <p:pic>
        <p:nvPicPr>
          <p:cNvPr id="26" name="Imagen 2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785916B-5F9E-EC4B-F25D-DA15E7C5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1" b="95105" l="9524" r="89881">
                        <a14:foregroundMark x1="61905" y1="90210" x2="46429" y2="90909"/>
                        <a14:foregroundMark x1="46429" y1="90909" x2="60714" y2="92657"/>
                        <a14:foregroundMark x1="60714" y1="92657" x2="76190" y2="92308"/>
                        <a14:foregroundMark x1="76190" y1="92308" x2="60714" y2="84266"/>
                        <a14:foregroundMark x1="60714" y1="84266" x2="28869" y2="83916"/>
                        <a14:foregroundMark x1="28869" y1="83916" x2="37798" y2="93357"/>
                        <a14:foregroundMark x1="30952" y1="55245" x2="16964" y2="61888"/>
                        <a14:foregroundMark x1="16964" y1="61888" x2="14881" y2="55245"/>
                        <a14:foregroundMark x1="44643" y1="39161" x2="38393" y2="37063"/>
                        <a14:foregroundMark x1="63393" y1="52448" x2="78274" y2="53497"/>
                        <a14:foregroundMark x1="78274" y1="53497" x2="79464" y2="53147"/>
                        <a14:foregroundMark x1="63095" y1="18881" x2="66964" y2="9441"/>
                        <a14:foregroundMark x1="63393" y1="9441" x2="61310" y2="9441"/>
                        <a14:foregroundMark x1="76786" y1="88112" x2="45833" y2="95105"/>
                        <a14:foregroundMark x1="45833" y1="95105" x2="33333" y2="89510"/>
                        <a14:foregroundMark x1="38988" y1="59091" x2="23214" y2="57343"/>
                        <a14:foregroundMark x1="23214" y1="57343" x2="36012" y2="59091"/>
                        <a14:foregroundMark x1="36607" y1="57343" x2="36607" y2="55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052" y="7192259"/>
            <a:ext cx="3478948" cy="2961247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2288906">
            <a:off x="1150940" y="-4983538"/>
            <a:ext cx="11776794" cy="22828313"/>
            <a:chOff x="0" y="0"/>
            <a:chExt cx="3101707" cy="6012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01707" cy="6012395"/>
            </a:xfrm>
            <a:custGeom>
              <a:avLst/>
              <a:gdLst/>
              <a:ahLst/>
              <a:cxnLst/>
              <a:rect l="l" t="t" r="r" b="b"/>
              <a:pathLst>
                <a:path w="3101707" h="6012395">
                  <a:moveTo>
                    <a:pt x="0" y="0"/>
                  </a:moveTo>
                  <a:lnTo>
                    <a:pt x="3101707" y="0"/>
                  </a:lnTo>
                  <a:lnTo>
                    <a:pt x="3101707" y="6012395"/>
                  </a:lnTo>
                  <a:lnTo>
                    <a:pt x="0" y="6012395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01707" cy="6050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2229437">
            <a:off x="6030391" y="-2329689"/>
            <a:ext cx="3127859" cy="6189006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811" r="-58715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 rot="-2229437">
            <a:off x="3098741" y="-134645"/>
            <a:ext cx="3127859" cy="6189006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280" t="-37931" r="-108504" b="-7269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 rot="-2229437">
            <a:off x="-951122" y="-5476683"/>
            <a:ext cx="3127859" cy="6189006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280" t="-37931" r="-108504" b="-7269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 rot="-2229437">
            <a:off x="-3853163" y="-3342861"/>
            <a:ext cx="3127859" cy="6189006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280" t="-37931" r="-108504" b="-7269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 rot="-2229437">
            <a:off x="383349" y="2095295"/>
            <a:ext cx="3127859" cy="6189006"/>
            <a:chOff x="0" y="0"/>
            <a:chExt cx="2620010" cy="5184140"/>
          </a:xfrm>
        </p:grpSpPr>
        <p:sp>
          <p:nvSpPr>
            <p:cNvPr id="49" name="Freeform 4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038" r="-42167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 rot="-2229437">
            <a:off x="10210536" y="3037965"/>
            <a:ext cx="3127859" cy="6189006"/>
            <a:chOff x="0" y="0"/>
            <a:chExt cx="2620010" cy="5184140"/>
          </a:xfrm>
        </p:grpSpPr>
        <p:sp>
          <p:nvSpPr>
            <p:cNvPr id="59" name="Freeform 5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2586" r="-29398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 rot="-2229437">
            <a:off x="14411998" y="8408906"/>
            <a:ext cx="3127859" cy="6189006"/>
            <a:chOff x="0" y="0"/>
            <a:chExt cx="2620010" cy="5184140"/>
          </a:xfrm>
        </p:grpSpPr>
        <p:sp>
          <p:nvSpPr>
            <p:cNvPr id="69" name="Freeform 6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70"/>
            <p:cNvSpPr/>
            <p:nvPr/>
          </p:nvSpPr>
          <p:spPr>
            <a:xfrm rot="-833999">
              <a:off x="-344825" y="-20119"/>
              <a:ext cx="3312163" cy="5229456"/>
            </a:xfrm>
            <a:custGeom>
              <a:avLst/>
              <a:gdLst/>
              <a:ahLst/>
              <a:cxnLst/>
              <a:rect l="l" t="t" r="r" b="b"/>
              <a:pathLst>
                <a:path w="3312163" h="5229456">
                  <a:moveTo>
                    <a:pt x="3130093" y="467702"/>
                  </a:moveTo>
                  <a:lnTo>
                    <a:pt x="2866272" y="402413"/>
                  </a:lnTo>
                  <a:lnTo>
                    <a:pt x="2852543" y="457889"/>
                  </a:lnTo>
                  <a:cubicBezTo>
                    <a:pt x="2836983" y="520763"/>
                    <a:pt x="2772392" y="559727"/>
                    <a:pt x="2709518" y="544167"/>
                  </a:cubicBezTo>
                  <a:lnTo>
                    <a:pt x="1691217" y="292163"/>
                  </a:lnTo>
                  <a:cubicBezTo>
                    <a:pt x="1628344" y="276604"/>
                    <a:pt x="1589380" y="212012"/>
                    <a:pt x="1604939" y="149139"/>
                  </a:cubicBezTo>
                  <a:lnTo>
                    <a:pt x="1618668" y="93662"/>
                  </a:lnTo>
                  <a:lnTo>
                    <a:pt x="1352381" y="27763"/>
                  </a:lnTo>
                  <a:cubicBezTo>
                    <a:pt x="1240196" y="0"/>
                    <a:pt x="1126391" y="68651"/>
                    <a:pt x="1098628" y="180837"/>
                  </a:cubicBezTo>
                  <a:lnTo>
                    <a:pt x="27763" y="4507999"/>
                  </a:lnTo>
                  <a:cubicBezTo>
                    <a:pt x="0" y="4620185"/>
                    <a:pt x="68652" y="4733990"/>
                    <a:pt x="180837" y="4761753"/>
                  </a:cubicBezTo>
                  <a:lnTo>
                    <a:pt x="1958549" y="5201692"/>
                  </a:lnTo>
                  <a:cubicBezTo>
                    <a:pt x="2070735" y="5229455"/>
                    <a:pt x="2184539" y="5160804"/>
                    <a:pt x="2212303" y="5048618"/>
                  </a:cubicBezTo>
                  <a:lnTo>
                    <a:pt x="3283167" y="721455"/>
                  </a:lnTo>
                  <a:cubicBezTo>
                    <a:pt x="3312163" y="609575"/>
                    <a:pt x="3243512" y="495770"/>
                    <a:pt x="3130093" y="467702"/>
                  </a:cubicBezTo>
                  <a:close/>
                </a:path>
              </a:pathLst>
            </a:custGeom>
            <a:blipFill>
              <a:blip r:embed="rId6"/>
              <a:stretch>
                <a:fillRect l="-34083" t="-3770" r="-36960" b="-58830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7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8" name="Group 78"/>
          <p:cNvGrpSpPr>
            <a:grpSpLocks noChangeAspect="1"/>
          </p:cNvGrpSpPr>
          <p:nvPr/>
        </p:nvGrpSpPr>
        <p:grpSpPr>
          <a:xfrm rot="-2229437">
            <a:off x="7278886" y="5233009"/>
            <a:ext cx="3127859" cy="6189006"/>
            <a:chOff x="0" y="0"/>
            <a:chExt cx="2620010" cy="5184140"/>
          </a:xfrm>
        </p:grpSpPr>
        <p:sp>
          <p:nvSpPr>
            <p:cNvPr id="79" name="Freeform 7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8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74334" r="-77231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8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8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88" name="Group 88"/>
          <p:cNvGrpSpPr>
            <a:grpSpLocks noChangeAspect="1"/>
          </p:cNvGrpSpPr>
          <p:nvPr/>
        </p:nvGrpSpPr>
        <p:grpSpPr>
          <a:xfrm rot="-2229437">
            <a:off x="4563494" y="7462949"/>
            <a:ext cx="3127859" cy="6189006"/>
            <a:chOff x="0" y="0"/>
            <a:chExt cx="2620010" cy="5184140"/>
          </a:xfrm>
        </p:grpSpPr>
        <p:sp>
          <p:nvSpPr>
            <p:cNvPr id="89" name="Freeform 8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9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r="-28106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9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9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9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9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4870476" y="3438747"/>
            <a:ext cx="1311811" cy="59926"/>
            <a:chOff x="0" y="0"/>
            <a:chExt cx="274578" cy="12543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1" name="TextBox 101"/>
          <p:cNvSpPr txBox="1"/>
          <p:nvPr/>
        </p:nvSpPr>
        <p:spPr>
          <a:xfrm>
            <a:off x="11301549" y="1400662"/>
            <a:ext cx="4880738" cy="176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4"/>
              </a:lnSpc>
            </a:pPr>
            <a:r>
              <a:rPr lang="en-US" sz="573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TRABAJO FUTURO</a:t>
            </a:r>
          </a:p>
        </p:txBody>
      </p:sp>
      <p:pic>
        <p:nvPicPr>
          <p:cNvPr id="102" name="Imagen 10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9755714-136C-3C74-8805-3A6C93B4F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712" y="4039458"/>
            <a:ext cx="1915791" cy="2003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48777" cy="10287000"/>
            <a:chOff x="0" y="0"/>
            <a:chExt cx="177745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7456" cy="2709333"/>
            </a:xfrm>
            <a:custGeom>
              <a:avLst/>
              <a:gdLst/>
              <a:ahLst/>
              <a:cxnLst/>
              <a:rect l="l" t="t" r="r" b="b"/>
              <a:pathLst>
                <a:path w="1777456" h="2709333">
                  <a:moveTo>
                    <a:pt x="0" y="0"/>
                  </a:moveTo>
                  <a:lnTo>
                    <a:pt x="1777456" y="0"/>
                  </a:lnTo>
                  <a:lnTo>
                    <a:pt x="177745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7745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9172" y="3920651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650383" y="2022145"/>
            <a:ext cx="5688748" cy="6312064"/>
          </a:xfrm>
          <a:custGeom>
            <a:avLst/>
            <a:gdLst/>
            <a:ahLst/>
            <a:cxnLst/>
            <a:rect l="l" t="t" r="r" b="b"/>
            <a:pathLst>
              <a:path w="5688748" h="6312064">
                <a:moveTo>
                  <a:pt x="0" y="0"/>
                </a:moveTo>
                <a:lnTo>
                  <a:pt x="5688748" y="0"/>
                </a:lnTo>
                <a:lnTo>
                  <a:pt x="5688748" y="6312064"/>
                </a:lnTo>
                <a:lnTo>
                  <a:pt x="0" y="6312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789172" y="574634"/>
            <a:ext cx="6646184" cy="284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GRACIAS. TURNO DE PREGUNTAS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435B751-8D40-3BED-C81D-321072E3E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164" y1="36333" x2="38806" y2="76333"/>
                        <a14:foregroundMark x1="38806" y1="76333" x2="54478" y2="85667"/>
                        <a14:foregroundMark x1="54478" y1="85667" x2="50000" y2="51333"/>
                        <a14:foregroundMark x1="50000" y1="51333" x2="41791" y2="36333"/>
                        <a14:foregroundMark x1="41791" y1="36333" x2="41418" y2="3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4" y="5398961"/>
            <a:ext cx="2600590" cy="2911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DD5C0">
                <a:alpha val="100000"/>
              </a:srgbClr>
            </a:gs>
            <a:gs pos="100000">
              <a:srgbClr val="60606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828563" y="3311130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4444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28563" y="2258504"/>
            <a:ext cx="4872586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444444"/>
                </a:solidFill>
                <a:latin typeface="Poppins Bold"/>
                <a:ea typeface="Poppins Bold"/>
                <a:cs typeface="Poppins Bold"/>
                <a:sym typeface="Poppins Bold"/>
              </a:rPr>
              <a:t>Estado del Arte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8621" y="3786579"/>
            <a:ext cx="4872586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Búsqueda</a:t>
            </a:r>
            <a:r>
              <a:rPr lang="en-US" sz="2000" b="1" dirty="0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 </a:t>
            </a:r>
            <a:r>
              <a:rPr lang="en-US" sz="2000" b="1" dirty="0" err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necesidades</a:t>
            </a:r>
            <a:r>
              <a:rPr lang="en-US" sz="2000" b="1" dirty="0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95554" y="948425"/>
            <a:ext cx="6324600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Coincidencia</a:t>
            </a:r>
            <a:r>
              <a:rPr lang="en-US" sz="2000" b="1" dirty="0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000" b="1" dirty="0" err="1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en</a:t>
            </a:r>
            <a:r>
              <a:rPr lang="en-US" sz="2000" b="1" dirty="0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000" b="1" dirty="0" err="1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funcionalidades</a:t>
            </a:r>
            <a:endParaRPr lang="en-US" sz="2000" b="1" dirty="0">
              <a:solidFill>
                <a:srgbClr val="E9E9E9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099517" y="6004877"/>
            <a:ext cx="5964637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Funcionalidades</a:t>
            </a:r>
            <a:r>
              <a:rPr lang="en-US" sz="2000" b="1" dirty="0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que no </a:t>
            </a:r>
            <a:r>
              <a:rPr lang="en-US" sz="2000" b="1" dirty="0" err="1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tiene</a:t>
            </a:r>
            <a:r>
              <a:rPr lang="en-US" sz="2000" b="1" dirty="0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mi 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007864"/>
            <a:ext cx="5964636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Funcionalidades</a:t>
            </a:r>
            <a:r>
              <a:rPr lang="en-US" sz="2000" b="1" dirty="0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que no </a:t>
            </a:r>
            <a:r>
              <a:rPr lang="en-US" sz="2000" b="1" dirty="0" err="1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tiene</a:t>
            </a:r>
            <a:r>
              <a:rPr lang="en-US" sz="2000" b="1" dirty="0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000" b="1" dirty="0" err="1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el</a:t>
            </a:r>
            <a:r>
              <a:rPr lang="en-US" sz="2000" b="1" dirty="0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resto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8621" y="4261833"/>
            <a:ext cx="4168779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Estudio</a:t>
            </a:r>
            <a:r>
              <a:rPr lang="en-US" sz="2000" b="1" dirty="0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del mercado.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CF524CD-A9BF-CF07-E7E7-8099474FA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430392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20" name="Imagen 19" descr="Interfaz de usuario gráfica, Aplicación, Tabla, Calendario&#10;&#10;Descripción generada automáticamente">
            <a:extLst>
              <a:ext uri="{FF2B5EF4-FFF2-40B4-BE49-F238E27FC236}">
                <a16:creationId xmlns:a16="http://schemas.microsoft.com/office/drawing/2014/main" id="{C9A26CA7-1C5A-1D25-E846-F0730D0EC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53" y="1551446"/>
            <a:ext cx="8648171" cy="3220543"/>
          </a:xfrm>
          <a:prstGeom prst="rect">
            <a:avLst/>
          </a:prstGeom>
        </p:spPr>
      </p:pic>
      <p:pic>
        <p:nvPicPr>
          <p:cNvPr id="22" name="Imagen 21" descr="Tabla, Calendario&#10;&#10;Descripción generada automáticamente">
            <a:extLst>
              <a:ext uri="{FF2B5EF4-FFF2-40B4-BE49-F238E27FC236}">
                <a16:creationId xmlns:a16="http://schemas.microsoft.com/office/drawing/2014/main" id="{BE74BB5E-2F3D-D2E9-2856-FC28E289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6567252"/>
            <a:ext cx="7200900" cy="3442072"/>
          </a:xfrm>
          <a:prstGeom prst="rect">
            <a:avLst/>
          </a:prstGeom>
        </p:spPr>
      </p:pic>
      <p:pic>
        <p:nvPicPr>
          <p:cNvPr id="24" name="Imagen 23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709ACF8C-5344-A288-A0C8-BC7D6DCE7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655" y="6567252"/>
            <a:ext cx="7893575" cy="192904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725C767-A2D3-8AF2-F296-5CF35AA4C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4" b="89873" l="794" r="89683">
                        <a14:foregroundMark x1="40476" y1="50633" x2="18254" y2="74684"/>
                        <a14:foregroundMark x1="18254" y1="74684" x2="54762" y2="81013"/>
                        <a14:foregroundMark x1="54762" y1="81013" x2="76984" y2="56962"/>
                        <a14:foregroundMark x1="76984" y1="56962" x2="53968" y2="84810"/>
                        <a14:foregroundMark x1="53968" y1="84810" x2="13492" y2="82278"/>
                        <a14:foregroundMark x1="13492" y1="82278" x2="21429" y2="53165"/>
                        <a14:foregroundMark x1="21429" y1="53165" x2="48413" y2="28481"/>
                        <a14:foregroundMark x1="48413" y1="28481" x2="69048" y2="31013"/>
                        <a14:foregroundMark x1="45238" y1="46835" x2="40476" y2="48101"/>
                        <a14:foregroundMark x1="35714" y1="46203" x2="38095" y2="51266"/>
                        <a14:foregroundMark x1="38095" y1="48101" x2="42063" y2="43671"/>
                        <a14:foregroundMark x1="52381" y1="56962" x2="57143" y2="51266"/>
                        <a14:foregroundMark x1="78571" y1="70253" x2="78571" y2="65823"/>
                        <a14:foregroundMark x1="78571" y1="65190" x2="80159" y2="70886"/>
                        <a14:foregroundMark x1="80952" y1="68987" x2="87302" y2="60759"/>
                        <a14:foregroundMark x1="16667" y1="84810" x2="794" y2="58228"/>
                        <a14:foregroundMark x1="794" y1="58228" x2="2381" y2="50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092"/>
            <a:ext cx="1295400" cy="1624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1518" y="3446813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582630" cy="10287000"/>
            <a:chOff x="0" y="0"/>
            <a:chExt cx="226044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0446" cy="2709333"/>
            </a:xfrm>
            <a:custGeom>
              <a:avLst/>
              <a:gdLst/>
              <a:ahLst/>
              <a:cxnLst/>
              <a:rect l="l" t="t" r="r" b="b"/>
              <a:pathLst>
                <a:path w="2260446" h="2709333">
                  <a:moveTo>
                    <a:pt x="0" y="0"/>
                  </a:moveTo>
                  <a:lnTo>
                    <a:pt x="2260446" y="0"/>
                  </a:lnTo>
                  <a:lnTo>
                    <a:pt x="226044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6044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26638" y="259862"/>
            <a:ext cx="8716783" cy="6791205"/>
            <a:chOff x="0" y="0"/>
            <a:chExt cx="11622377" cy="905494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9982" y="5662147"/>
              <a:ext cx="2522612" cy="2522612"/>
            </a:xfrm>
            <a:prstGeom prst="rect">
              <a:avLst/>
            </a:prstGeom>
          </p:spPr>
        </p:pic>
        <p:sp>
          <p:nvSpPr>
            <p:cNvPr id="10" name="Freeform 10"/>
            <p:cNvSpPr/>
            <p:nvPr/>
          </p:nvSpPr>
          <p:spPr>
            <a:xfrm>
              <a:off x="0" y="0"/>
              <a:ext cx="3791828" cy="3791828"/>
            </a:xfrm>
            <a:custGeom>
              <a:avLst/>
              <a:gdLst/>
              <a:ahLst/>
              <a:cxnLst/>
              <a:rect l="l" t="t" r="r" b="b"/>
              <a:pathLst>
                <a:path w="3791828" h="3791828">
                  <a:moveTo>
                    <a:pt x="0" y="0"/>
                  </a:moveTo>
                  <a:lnTo>
                    <a:pt x="3791828" y="0"/>
                  </a:lnTo>
                  <a:lnTo>
                    <a:pt x="3791828" y="3791828"/>
                  </a:lnTo>
                  <a:lnTo>
                    <a:pt x="0" y="379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520200" y="8182881"/>
              <a:ext cx="2102177" cy="87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9"/>
                </a:lnSpc>
                <a:spcBef>
                  <a:spcPct val="0"/>
                </a:spcBef>
              </a:pPr>
              <a:r>
                <a:rPr lang="en-US" sz="190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React Native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744122" y="7913295"/>
            <a:ext cx="2854378" cy="1605588"/>
          </a:xfrm>
          <a:custGeom>
            <a:avLst/>
            <a:gdLst/>
            <a:ahLst/>
            <a:cxnLst/>
            <a:rect l="l" t="t" r="r" b="b"/>
            <a:pathLst>
              <a:path w="2854378" h="1605588">
                <a:moveTo>
                  <a:pt x="0" y="0"/>
                </a:moveTo>
                <a:lnTo>
                  <a:pt x="2854379" y="0"/>
                </a:lnTo>
                <a:lnTo>
                  <a:pt x="2854379" y="1605588"/>
                </a:lnTo>
                <a:lnTo>
                  <a:pt x="0" y="1605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TextBox 13"/>
          <p:cNvSpPr txBox="1"/>
          <p:nvPr/>
        </p:nvSpPr>
        <p:spPr>
          <a:xfrm>
            <a:off x="9581518" y="1118168"/>
            <a:ext cx="6905111" cy="198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5"/>
              </a:lnSpc>
            </a:pPr>
            <a:r>
              <a:rPr lang="en-US" sz="648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Tecnologías Utilizadas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693482" y="4664136"/>
            <a:ext cx="10714457" cy="2661478"/>
            <a:chOff x="0" y="0"/>
            <a:chExt cx="14285943" cy="354863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73548" y="-210218"/>
              <a:ext cx="2522612" cy="2522612"/>
            </a:xfrm>
            <a:prstGeom prst="rect">
              <a:avLst/>
            </a:prstGeom>
          </p:spPr>
        </p:pic>
        <p:sp>
          <p:nvSpPr>
            <p:cNvPr id="16" name="Freeform 16"/>
            <p:cNvSpPr/>
            <p:nvPr/>
          </p:nvSpPr>
          <p:spPr>
            <a:xfrm>
              <a:off x="0" y="981117"/>
              <a:ext cx="4482832" cy="2567521"/>
            </a:xfrm>
            <a:custGeom>
              <a:avLst/>
              <a:gdLst/>
              <a:ahLst/>
              <a:cxnLst/>
              <a:rect l="l" t="t" r="r" b="b"/>
              <a:pathLst>
                <a:path w="4482832" h="2567521">
                  <a:moveTo>
                    <a:pt x="0" y="0"/>
                  </a:moveTo>
                  <a:lnTo>
                    <a:pt x="4482832" y="0"/>
                  </a:lnTo>
                  <a:lnTo>
                    <a:pt x="4482832" y="2567520"/>
                  </a:lnTo>
                  <a:lnTo>
                    <a:pt x="0" y="2567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666" r="-4679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183766" y="2310516"/>
              <a:ext cx="2102177" cy="427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9"/>
                </a:lnSpc>
                <a:spcBef>
                  <a:spcPct val="0"/>
                </a:spcBef>
              </a:pPr>
              <a:r>
                <a:rPr lang="en-US" sz="190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Llama 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9946" y="4664136"/>
            <a:ext cx="16911827" cy="2608999"/>
            <a:chOff x="0" y="0"/>
            <a:chExt cx="22549102" cy="3478665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36707" y="-210218"/>
              <a:ext cx="2522612" cy="2522612"/>
            </a:xfrm>
            <a:prstGeom prst="rect">
              <a:avLst/>
            </a:prstGeom>
          </p:spPr>
        </p:pic>
        <p:sp>
          <p:nvSpPr>
            <p:cNvPr id="20" name="Freeform 20"/>
            <p:cNvSpPr/>
            <p:nvPr/>
          </p:nvSpPr>
          <p:spPr>
            <a:xfrm>
              <a:off x="0" y="1051088"/>
              <a:ext cx="4855154" cy="2427577"/>
            </a:xfrm>
            <a:custGeom>
              <a:avLst/>
              <a:gdLst/>
              <a:ahLst/>
              <a:cxnLst/>
              <a:rect l="l" t="t" r="r" b="b"/>
              <a:pathLst>
                <a:path w="4855154" h="2427577">
                  <a:moveTo>
                    <a:pt x="0" y="0"/>
                  </a:moveTo>
                  <a:lnTo>
                    <a:pt x="4855154" y="0"/>
                  </a:lnTo>
                  <a:lnTo>
                    <a:pt x="4855154" y="2427577"/>
                  </a:lnTo>
                  <a:lnTo>
                    <a:pt x="0" y="24275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0446925" y="2310516"/>
              <a:ext cx="2102177" cy="427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9"/>
                </a:lnSpc>
                <a:spcBef>
                  <a:spcPct val="0"/>
                </a:spcBef>
              </a:pPr>
              <a:r>
                <a:rPr lang="en-US" sz="190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Figma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8027" y="2272326"/>
            <a:ext cx="12146080" cy="4445366"/>
            <a:chOff x="0" y="0"/>
            <a:chExt cx="16194773" cy="5927155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82378" y="2978862"/>
              <a:ext cx="2522612" cy="2522612"/>
            </a:xfrm>
            <a:prstGeom prst="rect">
              <a:avLst/>
            </a:prstGeom>
          </p:spPr>
        </p:pic>
        <p:sp>
          <p:nvSpPr>
            <p:cNvPr id="24" name="Freeform 24"/>
            <p:cNvSpPr/>
            <p:nvPr/>
          </p:nvSpPr>
          <p:spPr>
            <a:xfrm>
              <a:off x="0" y="0"/>
              <a:ext cx="6951992" cy="4963399"/>
            </a:xfrm>
            <a:custGeom>
              <a:avLst/>
              <a:gdLst/>
              <a:ahLst/>
              <a:cxnLst/>
              <a:rect l="l" t="t" r="r" b="b"/>
              <a:pathLst>
                <a:path w="6951992" h="4963399">
                  <a:moveTo>
                    <a:pt x="0" y="0"/>
                  </a:moveTo>
                  <a:lnTo>
                    <a:pt x="6951992" y="0"/>
                  </a:lnTo>
                  <a:lnTo>
                    <a:pt x="6951992" y="4963399"/>
                  </a:lnTo>
                  <a:lnTo>
                    <a:pt x="0" y="4963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092596" y="5499596"/>
              <a:ext cx="2102177" cy="427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9"/>
                </a:lnSpc>
                <a:spcBef>
                  <a:spcPct val="0"/>
                </a:spcBef>
              </a:pPr>
              <a:r>
                <a:rPr lang="en-US" sz="1906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Firebase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3103166"/>
            <a:chOff x="0" y="0"/>
            <a:chExt cx="4857565" cy="817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817295"/>
            </a:xfrm>
            <a:custGeom>
              <a:avLst/>
              <a:gdLst/>
              <a:ahLst/>
              <a:cxnLst/>
              <a:rect l="l" t="t" r="r" b="b"/>
              <a:pathLst>
                <a:path w="4857565" h="817295">
                  <a:moveTo>
                    <a:pt x="0" y="0"/>
                  </a:moveTo>
                  <a:lnTo>
                    <a:pt x="4857565" y="0"/>
                  </a:lnTo>
                  <a:lnTo>
                    <a:pt x="4857565" y="817295"/>
                  </a:lnTo>
                  <a:lnTo>
                    <a:pt x="0" y="817295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855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4474" y="2183487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24474" y="550512"/>
            <a:ext cx="4857337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Aportaciones y Competencias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421508" y="4825617"/>
            <a:ext cx="686115" cy="6861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358561" y="4739532"/>
            <a:ext cx="5270188" cy="77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2"/>
              </a:lnSpc>
              <a:spcBef>
                <a:spcPct val="0"/>
              </a:spcBef>
            </a:pPr>
            <a:r>
              <a:rPr lang="en-US" sz="222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Socioeconómica</a:t>
            </a:r>
            <a:r>
              <a:rPr lang="en-US" sz="222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mejora en calidad de vida y se reducen costes sanitarios.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8561" y="6409017"/>
            <a:ext cx="5551729" cy="77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2"/>
              </a:lnSpc>
              <a:spcBef>
                <a:spcPct val="0"/>
              </a:spcBef>
            </a:pPr>
            <a:r>
              <a:rPr lang="en-US" sz="222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Científica y académica:</a:t>
            </a:r>
            <a:r>
              <a:rPr lang="en-US" sz="222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análisis y futuras investigaciones.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58561" y="7933866"/>
            <a:ext cx="5270188" cy="77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2"/>
              </a:lnSpc>
              <a:spcBef>
                <a:spcPct val="0"/>
              </a:spcBef>
            </a:pPr>
            <a:r>
              <a:rPr lang="en-US" sz="222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Repercusión</a:t>
            </a:r>
            <a:r>
              <a:rPr lang="en-US" sz="222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Ayuda a un mejor control y autocuidado más consciente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13449" y="5004139"/>
            <a:ext cx="502233" cy="30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22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421508" y="6471355"/>
            <a:ext cx="686115" cy="6861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513449" y="6649878"/>
            <a:ext cx="502233" cy="30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22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421508" y="7960384"/>
            <a:ext cx="686115" cy="6861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513449" y="8138906"/>
            <a:ext cx="502233" cy="30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22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00433" y="4825617"/>
            <a:ext cx="686115" cy="68611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137487" y="4739532"/>
            <a:ext cx="5270188" cy="77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2"/>
              </a:lnSpc>
              <a:spcBef>
                <a:spcPct val="0"/>
              </a:spcBef>
            </a:pPr>
            <a:r>
              <a:rPr lang="en-US" sz="222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Capacidad de diseñar, desarrollar, seleccionar y evaluar aplicaciones.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37487" y="6409017"/>
            <a:ext cx="4858705" cy="77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2"/>
              </a:lnSpc>
              <a:spcBef>
                <a:spcPct val="0"/>
              </a:spcBef>
            </a:pPr>
            <a:r>
              <a:rPr lang="en-US" sz="222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Capacidad de planificar y dirigir proyectos.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37487" y="8078502"/>
            <a:ext cx="5551729" cy="77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2"/>
              </a:lnSpc>
              <a:spcBef>
                <a:spcPct val="0"/>
              </a:spcBef>
            </a:pPr>
            <a:r>
              <a:rPr lang="en-US" sz="222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Capacidad para diseñar interfaces que garanticen accesibilidad y usabilidad.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2374" y="5004139"/>
            <a:ext cx="502233" cy="30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22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CI 1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00433" y="6495102"/>
            <a:ext cx="686115" cy="68611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292374" y="6673624"/>
            <a:ext cx="502233" cy="30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22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CI 2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00433" y="8126127"/>
            <a:ext cx="686115" cy="686115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41557" y="8304650"/>
            <a:ext cx="603866" cy="30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22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CI 17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4682" y="0"/>
            <a:ext cx="8935781" cy="3565038"/>
            <a:chOff x="0" y="0"/>
            <a:chExt cx="2666412" cy="10638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6411" cy="1063806"/>
            </a:xfrm>
            <a:custGeom>
              <a:avLst/>
              <a:gdLst/>
              <a:ahLst/>
              <a:cxnLst/>
              <a:rect l="l" t="t" r="r" b="b"/>
              <a:pathLst>
                <a:path w="2666411" h="1063806">
                  <a:moveTo>
                    <a:pt x="2666411" y="45053"/>
                  </a:moveTo>
                  <a:lnTo>
                    <a:pt x="2666411" y="1018754"/>
                  </a:lnTo>
                  <a:cubicBezTo>
                    <a:pt x="2666411" y="1030702"/>
                    <a:pt x="2661665" y="1042161"/>
                    <a:pt x="2653216" y="1050610"/>
                  </a:cubicBezTo>
                  <a:cubicBezTo>
                    <a:pt x="2644767" y="1059059"/>
                    <a:pt x="2633308" y="1063806"/>
                    <a:pt x="2621359" y="1063806"/>
                  </a:cubicBezTo>
                  <a:lnTo>
                    <a:pt x="45053" y="1063806"/>
                  </a:lnTo>
                  <a:cubicBezTo>
                    <a:pt x="33104" y="1063806"/>
                    <a:pt x="21645" y="1059059"/>
                    <a:pt x="13196" y="1050610"/>
                  </a:cubicBezTo>
                  <a:cubicBezTo>
                    <a:pt x="4747" y="1042161"/>
                    <a:pt x="0" y="1030702"/>
                    <a:pt x="0" y="1018754"/>
                  </a:cubicBezTo>
                  <a:lnTo>
                    <a:pt x="0" y="45053"/>
                  </a:lnTo>
                  <a:cubicBezTo>
                    <a:pt x="0" y="33104"/>
                    <a:pt x="4747" y="21645"/>
                    <a:pt x="13196" y="13196"/>
                  </a:cubicBezTo>
                  <a:cubicBezTo>
                    <a:pt x="21645" y="4747"/>
                    <a:pt x="33104" y="0"/>
                    <a:pt x="45053" y="0"/>
                  </a:cubicBezTo>
                  <a:lnTo>
                    <a:pt x="2621359" y="0"/>
                  </a:lnTo>
                  <a:cubicBezTo>
                    <a:pt x="2633308" y="0"/>
                    <a:pt x="2644767" y="4747"/>
                    <a:pt x="2653216" y="13196"/>
                  </a:cubicBezTo>
                  <a:cubicBezTo>
                    <a:pt x="2661665" y="21645"/>
                    <a:pt x="2666411" y="33104"/>
                    <a:pt x="2666411" y="45053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6412" cy="1101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5988" y="2524173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28448" y="6920132"/>
            <a:ext cx="13631104" cy="2143255"/>
          </a:xfrm>
          <a:custGeom>
            <a:avLst/>
            <a:gdLst/>
            <a:ahLst/>
            <a:cxnLst/>
            <a:rect l="l" t="t" r="r" b="b"/>
            <a:pathLst>
              <a:path w="13631104" h="2143255">
                <a:moveTo>
                  <a:pt x="0" y="0"/>
                </a:moveTo>
                <a:lnTo>
                  <a:pt x="13631104" y="0"/>
                </a:lnTo>
                <a:lnTo>
                  <a:pt x="13631104" y="2143255"/>
                </a:lnTo>
                <a:lnTo>
                  <a:pt x="0" y="21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19" t="-256000" r="-6474" b="-19538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2323159" y="969565"/>
            <a:ext cx="3354956" cy="3354956"/>
          </a:xfrm>
          <a:custGeom>
            <a:avLst/>
            <a:gdLst/>
            <a:ahLst/>
            <a:cxnLst/>
            <a:rect l="l" t="t" r="r" b="b"/>
            <a:pathLst>
              <a:path w="3354956" h="3354956">
                <a:moveTo>
                  <a:pt x="0" y="0"/>
                </a:moveTo>
                <a:lnTo>
                  <a:pt x="3354955" y="0"/>
                </a:lnTo>
                <a:lnTo>
                  <a:pt x="335495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1315988" y="990600"/>
            <a:ext cx="6905111" cy="102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5"/>
              </a:lnSpc>
            </a:pPr>
            <a:r>
              <a:rPr lang="en-US" sz="648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3159" y="4426574"/>
            <a:ext cx="6664812" cy="71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9"/>
              </a:lnSpc>
            </a:pPr>
            <a:r>
              <a:rPr lang="en-US" sz="4520" b="1">
                <a:solidFill>
                  <a:srgbClr val="DDD5C0"/>
                </a:solidFill>
                <a:latin typeface="Poppins Bold"/>
                <a:ea typeface="Poppins Bold"/>
                <a:cs typeface="Poppins Bold"/>
                <a:sym typeface="Poppins Bold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24661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Objetivos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2497" y="3124589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Duración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0098" y="4471099"/>
            <a:ext cx="5168131" cy="9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Creación de historias de usuario.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0098" y="5481396"/>
            <a:ext cx="5168131" cy="9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Configuración del entorno de trabajo.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0098" y="6491694"/>
            <a:ext cx="5168131" cy="4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235" lvl="1" indent="-28061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Diseño en Figma.</a:t>
            </a:r>
          </a:p>
        </p:txBody>
      </p:sp>
      <p:sp>
        <p:nvSpPr>
          <p:cNvPr id="14" name="Freeform 14"/>
          <p:cNvSpPr/>
          <p:nvPr/>
        </p:nvSpPr>
        <p:spPr>
          <a:xfrm>
            <a:off x="8850842" y="4268308"/>
            <a:ext cx="3665720" cy="4114800"/>
          </a:xfrm>
          <a:custGeom>
            <a:avLst/>
            <a:gdLst/>
            <a:ahLst/>
            <a:cxnLst/>
            <a:rect l="l" t="t" r="r" b="b"/>
            <a:pathLst>
              <a:path w="3665720" h="4114800">
                <a:moveTo>
                  <a:pt x="0" y="0"/>
                </a:moveTo>
                <a:lnTo>
                  <a:pt x="3665720" y="0"/>
                </a:lnTo>
                <a:lnTo>
                  <a:pt x="36657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9738083" y="5882047"/>
            <a:ext cx="2417190" cy="126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2"/>
              </a:lnSpc>
            </a:pPr>
            <a:r>
              <a:rPr lang="en-US" sz="7423" b="1">
                <a:solidFill>
                  <a:srgbClr val="DDD5C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24 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10142"/>
            <a:chOff x="0" y="0"/>
            <a:chExt cx="4857565" cy="6347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34770"/>
            </a:xfrm>
            <a:custGeom>
              <a:avLst/>
              <a:gdLst/>
              <a:ahLst/>
              <a:cxnLst/>
              <a:rect l="l" t="t" r="r" b="b"/>
              <a:pathLst>
                <a:path w="4857565" h="634770">
                  <a:moveTo>
                    <a:pt x="0" y="0"/>
                  </a:moveTo>
                  <a:lnTo>
                    <a:pt x="4857565" y="0"/>
                  </a:lnTo>
                  <a:lnTo>
                    <a:pt x="4857565" y="634770"/>
                  </a:lnTo>
                  <a:lnTo>
                    <a:pt x="0" y="634770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72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42011" y="2856059"/>
            <a:ext cx="7656614" cy="4652774"/>
            <a:chOff x="0" y="0"/>
            <a:chExt cx="2016557" cy="12254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6557" cy="1225422"/>
            </a:xfrm>
            <a:custGeom>
              <a:avLst/>
              <a:gdLst/>
              <a:ahLst/>
              <a:cxnLst/>
              <a:rect l="l" t="t" r="r" b="b"/>
              <a:pathLst>
                <a:path w="2016557" h="1225422">
                  <a:moveTo>
                    <a:pt x="44490" y="0"/>
                  </a:moveTo>
                  <a:lnTo>
                    <a:pt x="1972066" y="0"/>
                  </a:lnTo>
                  <a:cubicBezTo>
                    <a:pt x="1983866" y="0"/>
                    <a:pt x="1995182" y="4687"/>
                    <a:pt x="2003526" y="13031"/>
                  </a:cubicBezTo>
                  <a:cubicBezTo>
                    <a:pt x="2011869" y="21374"/>
                    <a:pt x="2016557" y="32691"/>
                    <a:pt x="2016557" y="44490"/>
                  </a:cubicBezTo>
                  <a:lnTo>
                    <a:pt x="2016557" y="1180932"/>
                  </a:lnTo>
                  <a:cubicBezTo>
                    <a:pt x="2016557" y="1192731"/>
                    <a:pt x="2011869" y="1204048"/>
                    <a:pt x="2003526" y="1212391"/>
                  </a:cubicBezTo>
                  <a:cubicBezTo>
                    <a:pt x="1995182" y="1220735"/>
                    <a:pt x="1983866" y="1225422"/>
                    <a:pt x="1972066" y="1225422"/>
                  </a:cubicBezTo>
                  <a:lnTo>
                    <a:pt x="44490" y="1225422"/>
                  </a:lnTo>
                  <a:cubicBezTo>
                    <a:pt x="32691" y="1225422"/>
                    <a:pt x="21374" y="1220735"/>
                    <a:pt x="13031" y="1212391"/>
                  </a:cubicBezTo>
                  <a:cubicBezTo>
                    <a:pt x="4687" y="1204048"/>
                    <a:pt x="0" y="1192731"/>
                    <a:pt x="0" y="1180932"/>
                  </a:cubicBezTo>
                  <a:lnTo>
                    <a:pt x="0" y="44490"/>
                  </a:lnTo>
                  <a:cubicBezTo>
                    <a:pt x="0" y="32691"/>
                    <a:pt x="4687" y="21374"/>
                    <a:pt x="13031" y="13031"/>
                  </a:cubicBezTo>
                  <a:cubicBezTo>
                    <a:pt x="21374" y="4687"/>
                    <a:pt x="32691" y="0"/>
                    <a:pt x="444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16557" cy="1263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61269" y="5862250"/>
            <a:ext cx="6592108" cy="4138409"/>
            <a:chOff x="0" y="0"/>
            <a:chExt cx="1736193" cy="1089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6193" cy="1089951"/>
            </a:xfrm>
            <a:custGeom>
              <a:avLst/>
              <a:gdLst/>
              <a:ahLst/>
              <a:cxnLst/>
              <a:rect l="l" t="t" r="r" b="b"/>
              <a:pathLst>
                <a:path w="1736193" h="1089951">
                  <a:moveTo>
                    <a:pt x="51675" y="0"/>
                  </a:moveTo>
                  <a:lnTo>
                    <a:pt x="1684518" y="0"/>
                  </a:lnTo>
                  <a:cubicBezTo>
                    <a:pt x="1713058" y="0"/>
                    <a:pt x="1736193" y="23136"/>
                    <a:pt x="1736193" y="51675"/>
                  </a:cubicBezTo>
                  <a:lnTo>
                    <a:pt x="1736193" y="1038277"/>
                  </a:lnTo>
                  <a:cubicBezTo>
                    <a:pt x="1736193" y="1051982"/>
                    <a:pt x="1730749" y="1065125"/>
                    <a:pt x="1721058" y="1074816"/>
                  </a:cubicBezTo>
                  <a:cubicBezTo>
                    <a:pt x="1711367" y="1084507"/>
                    <a:pt x="1698223" y="1089951"/>
                    <a:pt x="1684518" y="1089951"/>
                  </a:cubicBezTo>
                  <a:lnTo>
                    <a:pt x="51675" y="1089951"/>
                  </a:lnTo>
                  <a:cubicBezTo>
                    <a:pt x="37970" y="1089951"/>
                    <a:pt x="24826" y="1084507"/>
                    <a:pt x="15135" y="1074816"/>
                  </a:cubicBezTo>
                  <a:cubicBezTo>
                    <a:pt x="5444" y="1065125"/>
                    <a:pt x="0" y="1051982"/>
                    <a:pt x="0" y="1038277"/>
                  </a:cubicBezTo>
                  <a:lnTo>
                    <a:pt x="0" y="51675"/>
                  </a:lnTo>
                  <a:cubicBezTo>
                    <a:pt x="0" y="37970"/>
                    <a:pt x="5444" y="24826"/>
                    <a:pt x="15135" y="15135"/>
                  </a:cubicBezTo>
                  <a:cubicBezTo>
                    <a:pt x="24826" y="5444"/>
                    <a:pt x="37970" y="0"/>
                    <a:pt x="516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6193" cy="1128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82832" y="2646716"/>
            <a:ext cx="5376468" cy="3053036"/>
            <a:chOff x="0" y="0"/>
            <a:chExt cx="1416024" cy="8040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025" cy="804092"/>
            </a:xfrm>
            <a:custGeom>
              <a:avLst/>
              <a:gdLst/>
              <a:ahLst/>
              <a:cxnLst/>
              <a:rect l="l" t="t" r="r" b="b"/>
              <a:pathLst>
                <a:path w="1416025" h="804092">
                  <a:moveTo>
                    <a:pt x="63358" y="0"/>
                  </a:moveTo>
                  <a:lnTo>
                    <a:pt x="1352666" y="0"/>
                  </a:lnTo>
                  <a:cubicBezTo>
                    <a:pt x="1387658" y="0"/>
                    <a:pt x="1416025" y="28367"/>
                    <a:pt x="1416025" y="63358"/>
                  </a:cubicBezTo>
                  <a:lnTo>
                    <a:pt x="1416025" y="740733"/>
                  </a:lnTo>
                  <a:cubicBezTo>
                    <a:pt x="1416025" y="757537"/>
                    <a:pt x="1409349" y="773652"/>
                    <a:pt x="1397467" y="785534"/>
                  </a:cubicBezTo>
                  <a:cubicBezTo>
                    <a:pt x="1385585" y="797416"/>
                    <a:pt x="1369470" y="804092"/>
                    <a:pt x="1352666" y="804092"/>
                  </a:cubicBezTo>
                  <a:lnTo>
                    <a:pt x="63358" y="804092"/>
                  </a:lnTo>
                  <a:cubicBezTo>
                    <a:pt x="28367" y="804092"/>
                    <a:pt x="0" y="775725"/>
                    <a:pt x="0" y="740733"/>
                  </a:cubicBezTo>
                  <a:lnTo>
                    <a:pt x="0" y="63358"/>
                  </a:lnTo>
                  <a:cubicBezTo>
                    <a:pt x="0" y="28367"/>
                    <a:pt x="28367" y="0"/>
                    <a:pt x="633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6024" cy="842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-1109876" y="4304341"/>
            <a:ext cx="5950034" cy="3039390"/>
            <a:chOff x="0" y="0"/>
            <a:chExt cx="1567087" cy="8004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7087" cy="800498"/>
            </a:xfrm>
            <a:custGeom>
              <a:avLst/>
              <a:gdLst/>
              <a:ahLst/>
              <a:cxnLst/>
              <a:rect l="l" t="t" r="r" b="b"/>
              <a:pathLst>
                <a:path w="1567087" h="800498">
                  <a:moveTo>
                    <a:pt x="57251" y="0"/>
                  </a:moveTo>
                  <a:lnTo>
                    <a:pt x="1509836" y="0"/>
                  </a:lnTo>
                  <a:cubicBezTo>
                    <a:pt x="1525020" y="0"/>
                    <a:pt x="1539582" y="6032"/>
                    <a:pt x="1550319" y="16768"/>
                  </a:cubicBezTo>
                  <a:cubicBezTo>
                    <a:pt x="1561055" y="27505"/>
                    <a:pt x="1567087" y="42067"/>
                    <a:pt x="1567087" y="57251"/>
                  </a:cubicBezTo>
                  <a:lnTo>
                    <a:pt x="1567087" y="743247"/>
                  </a:lnTo>
                  <a:cubicBezTo>
                    <a:pt x="1567087" y="758431"/>
                    <a:pt x="1561055" y="772993"/>
                    <a:pt x="1550319" y="783729"/>
                  </a:cubicBezTo>
                  <a:cubicBezTo>
                    <a:pt x="1539582" y="794466"/>
                    <a:pt x="1525020" y="800498"/>
                    <a:pt x="1509836" y="800498"/>
                  </a:cubicBezTo>
                  <a:lnTo>
                    <a:pt x="57251" y="800498"/>
                  </a:lnTo>
                  <a:cubicBezTo>
                    <a:pt x="42067" y="800498"/>
                    <a:pt x="27505" y="794466"/>
                    <a:pt x="16768" y="783729"/>
                  </a:cubicBezTo>
                  <a:cubicBezTo>
                    <a:pt x="6032" y="772993"/>
                    <a:pt x="0" y="758431"/>
                    <a:pt x="0" y="743247"/>
                  </a:cubicBezTo>
                  <a:lnTo>
                    <a:pt x="0" y="57251"/>
                  </a:lnTo>
                  <a:cubicBezTo>
                    <a:pt x="0" y="42067"/>
                    <a:pt x="6032" y="27505"/>
                    <a:pt x="16768" y="16768"/>
                  </a:cubicBezTo>
                  <a:cubicBezTo>
                    <a:pt x="27505" y="6032"/>
                    <a:pt x="42067" y="0"/>
                    <a:pt x="572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67087" cy="838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5969" y="1351705"/>
            <a:ext cx="1042538" cy="47625"/>
            <a:chOff x="0" y="0"/>
            <a:chExt cx="274578" cy="125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45969" y="3106362"/>
            <a:ext cx="2451989" cy="5186780"/>
          </a:xfrm>
          <a:custGeom>
            <a:avLst/>
            <a:gdLst/>
            <a:ahLst/>
            <a:cxnLst/>
            <a:rect l="l" t="t" r="r" b="b"/>
            <a:pathLst>
              <a:path w="2451989" h="5186780">
                <a:moveTo>
                  <a:pt x="0" y="0"/>
                </a:moveTo>
                <a:lnTo>
                  <a:pt x="2451990" y="0"/>
                </a:lnTo>
                <a:lnTo>
                  <a:pt x="2451990" y="5186780"/>
                </a:lnTo>
                <a:lnTo>
                  <a:pt x="0" y="518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57" r="-217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1" name="Freeform 21"/>
          <p:cNvSpPr/>
          <p:nvPr/>
        </p:nvSpPr>
        <p:spPr>
          <a:xfrm>
            <a:off x="12126043" y="2943863"/>
            <a:ext cx="4950920" cy="2159839"/>
          </a:xfrm>
          <a:custGeom>
            <a:avLst/>
            <a:gdLst/>
            <a:ahLst/>
            <a:cxnLst/>
            <a:rect l="l" t="t" r="r" b="b"/>
            <a:pathLst>
              <a:path w="4950920" h="2159839">
                <a:moveTo>
                  <a:pt x="0" y="0"/>
                </a:moveTo>
                <a:lnTo>
                  <a:pt x="4950920" y="0"/>
                </a:lnTo>
                <a:lnTo>
                  <a:pt x="4950920" y="2159839"/>
                </a:lnTo>
                <a:lnTo>
                  <a:pt x="0" y="2159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>
            <a:off x="3969062" y="3106362"/>
            <a:ext cx="7080322" cy="3805673"/>
          </a:xfrm>
          <a:custGeom>
            <a:avLst/>
            <a:gdLst/>
            <a:ahLst/>
            <a:cxnLst/>
            <a:rect l="l" t="t" r="r" b="b"/>
            <a:pathLst>
              <a:path w="7080322" h="3805673">
                <a:moveTo>
                  <a:pt x="0" y="0"/>
                </a:moveTo>
                <a:lnTo>
                  <a:pt x="7080321" y="0"/>
                </a:lnTo>
                <a:lnTo>
                  <a:pt x="7080321" y="3805672"/>
                </a:lnTo>
                <a:lnTo>
                  <a:pt x="0" y="3805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>
            <a:off x="11720881" y="6063231"/>
            <a:ext cx="6179795" cy="3329364"/>
          </a:xfrm>
          <a:custGeom>
            <a:avLst/>
            <a:gdLst/>
            <a:ahLst/>
            <a:cxnLst/>
            <a:rect l="l" t="t" r="r" b="b"/>
            <a:pathLst>
              <a:path w="6179795" h="3329364">
                <a:moveTo>
                  <a:pt x="0" y="0"/>
                </a:moveTo>
                <a:lnTo>
                  <a:pt x="6179795" y="0"/>
                </a:lnTo>
                <a:lnTo>
                  <a:pt x="6179795" y="3329364"/>
                </a:lnTo>
                <a:lnTo>
                  <a:pt x="0" y="332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TextBox 24"/>
          <p:cNvSpPr txBox="1"/>
          <p:nvPr/>
        </p:nvSpPr>
        <p:spPr>
          <a:xfrm>
            <a:off x="645969" y="208338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84876" y="1507424"/>
            <a:ext cx="6212031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Configuración</a:t>
            </a:r>
            <a:r>
              <a:rPr lang="en-US" sz="27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del </a:t>
            </a:r>
            <a:r>
              <a:rPr lang="en-US" sz="27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entorno</a:t>
            </a:r>
            <a:endParaRPr lang="en-US" sz="2700" b="1" dirty="0">
              <a:solidFill>
                <a:srgbClr val="FFFF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45969" y="8330229"/>
            <a:ext cx="1980084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Visual Studio Code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26043" y="5240074"/>
            <a:ext cx="901898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Firebase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63200" y="9504563"/>
            <a:ext cx="725686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Github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969062" y="7058877"/>
            <a:ext cx="2692078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Emulador Android Studio</a:t>
            </a:r>
          </a:p>
        </p:txBody>
      </p:sp>
      <p:pic>
        <p:nvPicPr>
          <p:cNvPr id="31" name="Imagen 30" descr="Una pantalla de una computadora portátil encendida&#10;&#10;Descripción generada automáticamente">
            <a:extLst>
              <a:ext uri="{FF2B5EF4-FFF2-40B4-BE49-F238E27FC236}">
                <a16:creationId xmlns:a16="http://schemas.microsoft.com/office/drawing/2014/main" id="{F60BF82B-E586-D6EA-0B68-2E5C75BEE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0" y="8014004"/>
            <a:ext cx="2101860" cy="1847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6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68" y="0"/>
            <a:ext cx="18443568" cy="2486342"/>
            <a:chOff x="0" y="0"/>
            <a:chExt cx="4857565" cy="654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565" cy="654839"/>
            </a:xfrm>
            <a:custGeom>
              <a:avLst/>
              <a:gdLst/>
              <a:ahLst/>
              <a:cxnLst/>
              <a:rect l="l" t="t" r="r" b="b"/>
              <a:pathLst>
                <a:path w="4857565" h="654839">
                  <a:moveTo>
                    <a:pt x="0" y="0"/>
                  </a:moveTo>
                  <a:lnTo>
                    <a:pt x="4857565" y="0"/>
                  </a:lnTo>
                  <a:lnTo>
                    <a:pt x="4857565" y="654839"/>
                  </a:lnTo>
                  <a:lnTo>
                    <a:pt x="0" y="654839"/>
                  </a:lnTo>
                  <a:close/>
                </a:path>
              </a:pathLst>
            </a:custGeom>
            <a:gradFill rotWithShape="1">
              <a:gsLst>
                <a:gs pos="0">
                  <a:srgbClr val="DDD5C0">
                    <a:alpha val="100000"/>
                  </a:srgbClr>
                </a:gs>
                <a:gs pos="100000">
                  <a:srgbClr val="60606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565" cy="6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457" y="1430094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2320">
                    <a:alpha val="100000"/>
                  </a:srgbClr>
                </a:gs>
                <a:gs pos="100000">
                  <a:srgbClr val="7577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7457" y="271436"/>
            <a:ext cx="6646184" cy="99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62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 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16617" y="1582494"/>
            <a:ext cx="53679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Diseño Mockups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90985" y="3362627"/>
            <a:ext cx="3059409" cy="6549881"/>
            <a:chOff x="0" y="0"/>
            <a:chExt cx="4079212" cy="8733175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661753"/>
              <a:ext cx="4079212" cy="8071422"/>
              <a:chOff x="0" y="0"/>
              <a:chExt cx="2620010" cy="51841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432" b="-432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932088" y="-57150"/>
              <a:ext cx="2215037" cy="503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  <a:spcBef>
                  <a:spcPct val="0"/>
                </a:spcBef>
              </a:pPr>
              <a:r>
                <a:rPr lang="en-US" sz="221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Hoy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26218" y="2957469"/>
            <a:ext cx="6161032" cy="6505897"/>
            <a:chOff x="0" y="0"/>
            <a:chExt cx="8214709" cy="8674530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0" y="0"/>
              <a:ext cx="3850040" cy="7617965"/>
              <a:chOff x="0" y="0"/>
              <a:chExt cx="2620010" cy="51841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273" b="-1273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4364670" y="0"/>
              <a:ext cx="3850040" cy="7617965"/>
              <a:chOff x="0" y="0"/>
              <a:chExt cx="2620010" cy="518414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704" b="-1704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2621634" y="8173590"/>
              <a:ext cx="2868742" cy="500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8"/>
                </a:lnSpc>
                <a:spcBef>
                  <a:spcPct val="0"/>
                </a:spcBef>
              </a:pPr>
              <a:r>
                <a:rPr lang="en-US" sz="2177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Alimentación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975050" y="3221721"/>
            <a:ext cx="6236750" cy="6418605"/>
            <a:chOff x="0" y="0"/>
            <a:chExt cx="8315667" cy="8558140"/>
          </a:xfrm>
        </p:grpSpPr>
        <p:grpSp>
          <p:nvGrpSpPr>
            <p:cNvPr id="45" name="Group 45"/>
            <p:cNvGrpSpPr>
              <a:grpSpLocks noChangeAspect="1"/>
            </p:cNvGrpSpPr>
            <p:nvPr/>
          </p:nvGrpSpPr>
          <p:grpSpPr>
            <a:xfrm>
              <a:off x="0" y="849628"/>
              <a:ext cx="3895801" cy="7708513"/>
              <a:chOff x="0" y="0"/>
              <a:chExt cx="2620010" cy="518414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b="-2262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55" name="Group 55"/>
            <p:cNvGrpSpPr>
              <a:grpSpLocks noChangeAspect="1"/>
            </p:cNvGrpSpPr>
            <p:nvPr/>
          </p:nvGrpSpPr>
          <p:grpSpPr>
            <a:xfrm>
              <a:off x="4419865" y="849628"/>
              <a:ext cx="3895801" cy="7708513"/>
              <a:chOff x="0" y="0"/>
              <a:chExt cx="2620010" cy="518414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b="-3991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3" name="Freeform 63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4" name="Freeform 64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65" name="TextBox 65"/>
            <p:cNvSpPr txBox="1"/>
            <p:nvPr/>
          </p:nvSpPr>
          <p:spPr>
            <a:xfrm>
              <a:off x="2788283" y="-57150"/>
              <a:ext cx="2215037" cy="503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  <a:spcBef>
                  <a:spcPct val="0"/>
                </a:spcBef>
              </a:pPr>
              <a:r>
                <a:rPr lang="en-US" sz="221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Glucosa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5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407</Words>
  <Application>Microsoft Macintosh PowerPoint</Application>
  <PresentationFormat>Personalizado</PresentationFormat>
  <Paragraphs>118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Open Sans 1 Bold</vt:lpstr>
      <vt:lpstr>Open Sans 2 Bold</vt:lpstr>
      <vt:lpstr>Arial</vt:lpstr>
      <vt:lpstr>Open Sans 2</vt:lpstr>
      <vt:lpstr>Poppins Bold</vt:lpstr>
      <vt:lpstr>Calibri</vt:lpstr>
      <vt:lpstr>Open Sans 1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Autor: Ramón Valls Martín</dc:title>
  <cp:lastModifiedBy>ramon valls martin</cp:lastModifiedBy>
  <cp:revision>14</cp:revision>
  <dcterms:created xsi:type="dcterms:W3CDTF">2006-08-16T00:00:00Z</dcterms:created>
  <dcterms:modified xsi:type="dcterms:W3CDTF">2025-07-22T13:18:47Z</dcterms:modified>
  <dc:identifier>DAGtO4UyNZY</dc:identifier>
</cp:coreProperties>
</file>